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05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2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41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6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10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36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4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0F98-3F8C-4CE1-8C13-48529AF93DD1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8C06-969F-4404-9D1E-E16F29FAF6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3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4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15249" y="508249"/>
            <a:ext cx="9311800" cy="48635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08" t="1469" r="2236" b="2452"/>
          <a:stretch/>
        </p:blipFill>
        <p:spPr>
          <a:xfrm>
            <a:off x="933967" y="1332321"/>
            <a:ext cx="6837528" cy="3138986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H="1">
            <a:off x="7160059" y="4054043"/>
            <a:ext cx="1222872" cy="16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7170173" y="1446892"/>
            <a:ext cx="916208" cy="27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6455391" y="4217159"/>
            <a:ext cx="225639" cy="508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5076967" y="1078173"/>
            <a:ext cx="764275" cy="169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098042" y="1173707"/>
            <a:ext cx="81886" cy="1665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1145753" y="3280724"/>
            <a:ext cx="4334727" cy="936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3435783" y="4054044"/>
            <a:ext cx="464189" cy="67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597679" y="567165"/>
            <a:ext cx="230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Cuadro de texto para ingresar el folio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64253" y="508248"/>
            <a:ext cx="32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registrar operador y habilitar pestaña de tubería</a:t>
            </a:r>
            <a:endParaRPr lang="es-MX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163500" y="1295118"/>
            <a:ext cx="189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cerrar la aplicación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339769" y="3748941"/>
            <a:ext cx="153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abrir ajustes</a:t>
            </a:r>
            <a:endParaRPr lang="es-MX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41242" y="4725455"/>
            <a:ext cx="274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registrar otro operador de maquina</a:t>
            </a:r>
            <a:endParaRPr lang="es-MX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7628277" y="2247441"/>
            <a:ext cx="535223" cy="286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7661328" y="2770496"/>
            <a:ext cx="425053" cy="35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44861" y="2134246"/>
            <a:ext cx="208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Pestañas de registro de operador y tubería.</a:t>
            </a:r>
            <a:endParaRPr lang="es-MX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412706" y="4667312"/>
            <a:ext cx="380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operador que son mostrados después de ingresar el folio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1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5249" y="508249"/>
            <a:ext cx="9311800" cy="48635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48" t="1510" r="1387" b="1416"/>
          <a:stretch/>
        </p:blipFill>
        <p:spPr>
          <a:xfrm>
            <a:off x="914401" y="1386639"/>
            <a:ext cx="6830457" cy="3106758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 flipV="1">
            <a:off x="7628277" y="2247441"/>
            <a:ext cx="535223" cy="286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661328" y="2770496"/>
            <a:ext cx="425053" cy="35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044861" y="2134246"/>
            <a:ext cx="208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Pestañas de registro de operador y tubería.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7170173" y="1446892"/>
            <a:ext cx="916208" cy="27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163500" y="1295118"/>
            <a:ext cx="189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cerrar la aplicación</a:t>
            </a:r>
            <a:endParaRPr lang="es-MX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7170173" y="4252511"/>
            <a:ext cx="1180613" cy="4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004193" y="1167788"/>
            <a:ext cx="77118" cy="1889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181340" y="971952"/>
            <a:ext cx="1156772" cy="2085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996588" y="4142343"/>
            <a:ext cx="550843" cy="51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4726236" y="3723701"/>
            <a:ext cx="870333" cy="936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222873" y="648787"/>
            <a:ext cx="338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Ingresar aquí el lote del fundente utilizado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62683" y="624279"/>
            <a:ext cx="338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Ingresar aquí el lote del alambre utilizado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61402" y="4610314"/>
            <a:ext cx="23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Numero de placa  del  tubo soldado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350786" y="3977089"/>
            <a:ext cx="159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registrar datos del tubo</a:t>
            </a:r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633888" y="4610314"/>
            <a:ext cx="23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Numero del  tubo soldado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816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32401" y="413336"/>
            <a:ext cx="9311800" cy="48635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952" r="9419"/>
          <a:stretch/>
        </p:blipFill>
        <p:spPr>
          <a:xfrm>
            <a:off x="2225407" y="1268718"/>
            <a:ext cx="5552501" cy="31527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317874" y="1103844"/>
            <a:ext cx="5330844" cy="3672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6676222" y="914020"/>
            <a:ext cx="198303" cy="102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6466902" y="2203373"/>
            <a:ext cx="1509310" cy="484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599105" y="3305061"/>
            <a:ext cx="1393400" cy="279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6577070" y="3789802"/>
            <a:ext cx="718735" cy="83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96422" y="605864"/>
            <a:ext cx="329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Ventana de ajustes</a:t>
            </a:r>
            <a:endParaRPr lang="es-MX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46982" y="561849"/>
            <a:ext cx="272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cerrar ventana de ajustes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70375" y="1836141"/>
            <a:ext cx="223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Menú desplegable de proyectos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960960" y="3305062"/>
            <a:ext cx="198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Menú desplegable de proyectos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250319" y="4453026"/>
            <a:ext cx="28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para aplicar los ajustes al registro de tubería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641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28170" y="380285"/>
            <a:ext cx="9311800" cy="48635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32" t="2833" r="719" b="3053"/>
          <a:stretch/>
        </p:blipFill>
        <p:spPr>
          <a:xfrm>
            <a:off x="1054440" y="1633249"/>
            <a:ext cx="8240617" cy="2357609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7855027" y="980501"/>
            <a:ext cx="88134" cy="143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8262651" y="3227942"/>
            <a:ext cx="33050" cy="129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1659943" y="3877937"/>
            <a:ext cx="738130" cy="605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1751682" y="1244906"/>
            <a:ext cx="1762699" cy="77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1355075" y="1322024"/>
            <a:ext cx="55084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525398" y="749986"/>
            <a:ext cx="188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Abre ventana de ajustes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156771" y="683602"/>
            <a:ext cx="147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Muestra el modo manual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621138" y="562066"/>
            <a:ext cx="288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Botón que inicia el modo automático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322614" y="4486753"/>
            <a:ext cx="218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Abre la ventana de ajustes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378054" y="4227790"/>
            <a:ext cx="45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Barra de estado que muestra los archivos procesados, los minutos de poleo y el hora del ultimo archivo procesado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997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728169" y="380285"/>
            <a:ext cx="10464967" cy="5954414"/>
            <a:chOff x="728169" y="380285"/>
            <a:chExt cx="10464967" cy="5954414"/>
          </a:xfrm>
        </p:grpSpPr>
        <p:sp>
          <p:nvSpPr>
            <p:cNvPr id="4" name="Rectángulo 3"/>
            <p:cNvSpPr/>
            <p:nvPr/>
          </p:nvSpPr>
          <p:spPr>
            <a:xfrm>
              <a:off x="728169" y="380285"/>
              <a:ext cx="10464967" cy="59544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l="537" t="924" r="890" b="829"/>
            <a:stretch/>
          </p:blipFill>
          <p:spPr>
            <a:xfrm>
              <a:off x="2268100" y="633673"/>
              <a:ext cx="7325691" cy="5110260"/>
            </a:xfrm>
            <a:prstGeom prst="rect">
              <a:avLst/>
            </a:prstGeom>
          </p:spPr>
        </p:pic>
        <p:sp>
          <p:nvSpPr>
            <p:cNvPr id="5" name="Abrir llave 4"/>
            <p:cNvSpPr/>
            <p:nvPr/>
          </p:nvSpPr>
          <p:spPr>
            <a:xfrm>
              <a:off x="2091959" y="2684160"/>
              <a:ext cx="672029" cy="266608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5321147" y="2544896"/>
              <a:ext cx="33051" cy="892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errar llave 7"/>
            <p:cNvSpPr/>
            <p:nvPr/>
          </p:nvSpPr>
          <p:spPr>
            <a:xfrm>
              <a:off x="9181774" y="2805346"/>
              <a:ext cx="517792" cy="242371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52511" y="1949986"/>
              <a:ext cx="2401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En este cuadro se carga la tabla de registros de tubería.</a:t>
              </a:r>
              <a:endParaRPr lang="es-MX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699566" y="3188803"/>
              <a:ext cx="139966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En estos dos listas se despliegan los nombres, fecha y hora de los archivos</a:t>
              </a:r>
              <a:endParaRPr lang="es-MX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45158" y="2873316"/>
              <a:ext cx="1615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 ingresan manualmente los datos para la búsqueda de los registros de tubería.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57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7242" t="16811" r="469" b="58515"/>
          <a:stretch/>
        </p:blipFill>
        <p:spPr>
          <a:xfrm>
            <a:off x="1994053" y="110169"/>
            <a:ext cx="4428781" cy="21152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7242" t="40971" r="469" b="38595"/>
          <a:stretch/>
        </p:blipFill>
        <p:spPr>
          <a:xfrm>
            <a:off x="6597268" y="2071170"/>
            <a:ext cx="4428781" cy="17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3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200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 CNC PAnuco</dc:creator>
  <cp:lastModifiedBy>Laboratorio CNC PAnuco</cp:lastModifiedBy>
  <cp:revision>10</cp:revision>
  <dcterms:created xsi:type="dcterms:W3CDTF">2022-03-16T16:01:14Z</dcterms:created>
  <dcterms:modified xsi:type="dcterms:W3CDTF">2022-03-16T20:50:01Z</dcterms:modified>
</cp:coreProperties>
</file>