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D5F5D-B73A-4814-A92A-5D7F6F7F1B4A}" v="8" dt="2023-07-10T08:37:2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2096" y="-6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García Sánchez" userId="f4288fdb-51a2-4f4b-ae5f-c0d83fb8e522" providerId="ADAL" clId="{BBFD5F5D-B73A-4814-A92A-5D7F6F7F1B4A}"/>
    <pc:docChg chg="modSld">
      <pc:chgData name="Jesús García Sánchez" userId="f4288fdb-51a2-4f4b-ae5f-c0d83fb8e522" providerId="ADAL" clId="{BBFD5F5D-B73A-4814-A92A-5D7F6F7F1B4A}" dt="2023-07-10T08:38:39.801" v="43" actId="166"/>
      <pc:docMkLst>
        <pc:docMk/>
      </pc:docMkLst>
      <pc:sldChg chg="addSp modSp mod modAnim">
        <pc:chgData name="Jesús García Sánchez" userId="f4288fdb-51a2-4f4b-ae5f-c0d83fb8e522" providerId="ADAL" clId="{BBFD5F5D-B73A-4814-A92A-5D7F6F7F1B4A}" dt="2023-07-10T08:38:39.801" v="43" actId="166"/>
        <pc:sldMkLst>
          <pc:docMk/>
          <pc:sldMk cId="2350230317" sldId="258"/>
        </pc:sldMkLst>
        <pc:cxnChg chg="add mod ord">
          <ac:chgData name="Jesús García Sánchez" userId="f4288fdb-51a2-4f4b-ae5f-c0d83fb8e522" providerId="ADAL" clId="{BBFD5F5D-B73A-4814-A92A-5D7F6F7F1B4A}" dt="2023-07-10T08:38:39.801" v="43" actId="166"/>
          <ac:cxnSpMkLst>
            <pc:docMk/>
            <pc:sldMk cId="2350230317" sldId="258"/>
            <ac:cxnSpMk id="3" creationId="{7C974911-4C5C-761F-7B78-9C5F3065AE5C}"/>
          </ac:cxnSpMkLst>
        </pc:cxnChg>
        <pc:cxnChg chg="add mod ord">
          <ac:chgData name="Jesús García Sánchez" userId="f4288fdb-51a2-4f4b-ae5f-c0d83fb8e522" providerId="ADAL" clId="{BBFD5F5D-B73A-4814-A92A-5D7F6F7F1B4A}" dt="2023-07-10T08:38:34.050" v="42" actId="166"/>
          <ac:cxnSpMkLst>
            <pc:docMk/>
            <pc:sldMk cId="2350230317" sldId="258"/>
            <ac:cxnSpMk id="5" creationId="{DE99D3CA-057F-697C-2644-2B7CEE128B37}"/>
          </ac:cxnSpMkLst>
        </pc:cxnChg>
        <pc:cxnChg chg="add mod">
          <ac:chgData name="Jesús García Sánchez" userId="f4288fdb-51a2-4f4b-ae5f-c0d83fb8e522" providerId="ADAL" clId="{BBFD5F5D-B73A-4814-A92A-5D7F6F7F1B4A}" dt="2023-07-10T08:36:51.952" v="33" actId="692"/>
          <ac:cxnSpMkLst>
            <pc:docMk/>
            <pc:sldMk cId="2350230317" sldId="258"/>
            <ac:cxnSpMk id="7" creationId="{2ED924C6-755E-D297-409A-FDCD165D3BA5}"/>
          </ac:cxnSpMkLst>
        </pc:cxnChg>
        <pc:cxnChg chg="add mod">
          <ac:chgData name="Jesús García Sánchez" userId="f4288fdb-51a2-4f4b-ae5f-c0d83fb8e522" providerId="ADAL" clId="{BBFD5F5D-B73A-4814-A92A-5D7F6F7F1B4A}" dt="2023-07-10T08:36:48.328" v="32" actId="692"/>
          <ac:cxnSpMkLst>
            <pc:docMk/>
            <pc:sldMk cId="2350230317" sldId="258"/>
            <ac:cxnSpMk id="8" creationId="{E109C832-6D9C-2F6C-2F9E-2E0E33E4DE1D}"/>
          </ac:cxnSpMkLst>
        </pc:cxnChg>
        <pc:cxnChg chg="add mod">
          <ac:chgData name="Jesús García Sánchez" userId="f4288fdb-51a2-4f4b-ae5f-c0d83fb8e522" providerId="ADAL" clId="{BBFD5F5D-B73A-4814-A92A-5D7F6F7F1B4A}" dt="2023-07-10T08:36:43.486" v="31" actId="692"/>
          <ac:cxnSpMkLst>
            <pc:docMk/>
            <pc:sldMk cId="2350230317" sldId="258"/>
            <ac:cxnSpMk id="10" creationId="{14B006B8-04EC-975F-3F46-6AFEAD69A252}"/>
          </ac:cxnSpMkLst>
        </pc:cxnChg>
        <pc:cxnChg chg="add mod">
          <ac:chgData name="Jesús García Sánchez" userId="f4288fdb-51a2-4f4b-ae5f-c0d83fb8e522" providerId="ADAL" clId="{BBFD5F5D-B73A-4814-A92A-5D7F6F7F1B4A}" dt="2023-07-10T08:38:18.383" v="41" actId="14100"/>
          <ac:cxnSpMkLst>
            <pc:docMk/>
            <pc:sldMk cId="2350230317" sldId="258"/>
            <ac:cxnSpMk id="11" creationId="{4C3FFD68-C4D2-41AF-BBE6-2DCFE50131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525C3-146D-1B8A-2D16-FA6D7AC2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F41187-8A3B-B41A-2E7A-9BB190E3B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58CA7-281A-2709-C815-C5779D5F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277D6E-DEEC-8B20-3AE2-C904A48F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1E72B-6640-68B2-D404-8CBC57F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6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3D2C3-4F7F-B429-06B1-C749453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7AB6C4-6231-6330-4835-B48400137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852BD-C782-A5AF-C3FE-EF6428A6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B8C4C-0B43-B867-AEEF-FE7F4BF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5046E-C53F-9623-1192-74587D5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5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233484-0D78-D01E-5B66-C02B47017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669508-2CDB-E650-6AF7-DB164489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1E47B-18C8-7B0E-1695-9E849ED5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5A5D7-CDAD-5BDD-492A-6A085648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B2A76-9C84-03A5-51B2-EC137E5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1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CA6DC-CA9C-F40D-DFA8-AA7CE6DE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9AD94-E6E7-28FE-A06B-170B089B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8D4AE-7A87-1508-2CDF-5035C7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F1134-C1A4-348F-A347-CF99CF28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0B28C-8820-DA5C-E0F3-DFD53DD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41407-A60C-3CCB-CE50-0B648B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E10DB-4993-5B2A-FB16-48C247C0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ACA85-07BC-0FF3-4AD7-3CAEFF71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F690D-5971-FD79-4D1E-BC8F0D77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44AAB-57F2-507C-85F6-FB150E2B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7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A41A-8B6A-8123-DE12-2CDDD3D5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927A4-08FA-57D7-8DD7-503453CF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C6B7B-A1B2-7D88-5A78-25C80898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E6F78-D353-9BE6-CF8B-239A7A17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19BEB2-80E0-4B37-0D40-14834DC1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397F0E-577A-9EF3-480D-0D2F116F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2EA8C-2FB5-7F8D-F263-1FD8475C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DA0DAE-BE25-A93C-ABA2-A855BE3C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54065C-205A-FDFB-63EA-2A2982E7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B1D06C-9F36-0DA7-77A0-791F43E8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A5EE4A-2139-5D5C-0D37-062B011AB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57C857-0C4D-E321-7587-5924BBEC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4A14B6-D31E-E3F2-3BA6-1FC196B3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F86644-593B-7956-29AD-B7DC17DA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04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5517-DB11-0D0E-5664-8F03BCF6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19F3CE-4168-F75A-EB4C-D8E18F05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2263A0-0E0F-39FB-B822-01630AFD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C77470-CF8B-52A2-FABC-72D8040A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5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6B656C-6925-A107-E12E-4EBC97D5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8C98C6-7FB6-5171-BD82-606ABDB8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832D90-7AEA-C2B5-0762-448E791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8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F1FF-981D-A4F7-998F-144A4184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F23B8-2BAE-4B6D-A58C-FC60818D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943DEF-1544-DE75-6B08-0AF81A418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1D563F-203E-DD50-F16B-FD01FC45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61086-ECA7-1023-4535-2A0B93DD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ACFEA1-9714-E3CA-FAD8-F55D64CA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55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21234-F0E7-6128-B195-C35A7A73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F8ED9-453F-B846-C458-EF94452FB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A71C19-6CE0-7039-FF31-10977C5B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43F66-AB11-F327-7BE9-66FF38C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A85912-F9C1-5B68-D8D2-FA7A135A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693BA-C32F-F936-B738-26EE891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37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853240-A1EB-CA66-EB44-280221CF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115B6-8171-1F1B-E170-BC083885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F4091-5556-1BBE-C99F-7C3A3E71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76FD-1FA2-4982-AAA0-D73213A00DD0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0E962-24EF-36F0-1314-FB89B4FFB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FC2A2-22F0-01CC-5CF5-26623E1EB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CB4B-D6A7-4157-AD0A-AB53AD69BB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4215FED-9891-42AE-9347-C1A3394A48F0}"/>
              </a:ext>
            </a:extLst>
          </p:cNvPr>
          <p:cNvSpPr/>
          <p:nvPr/>
        </p:nvSpPr>
        <p:spPr>
          <a:xfrm>
            <a:off x="2231010" y="3429000"/>
            <a:ext cx="7729979" cy="2139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A1DA913-9418-8308-40C8-4DA405719911}"/>
              </a:ext>
            </a:extLst>
          </p:cNvPr>
          <p:cNvCxnSpPr>
            <a:cxnSpLocks/>
          </p:cNvCxnSpPr>
          <p:nvPr/>
        </p:nvCxnSpPr>
        <p:spPr>
          <a:xfrm>
            <a:off x="6095998" y="3429000"/>
            <a:ext cx="1238056" cy="21398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D5828D3-4E8E-225F-E156-1445FFBECD75}"/>
              </a:ext>
            </a:extLst>
          </p:cNvPr>
          <p:cNvCxnSpPr>
            <a:cxnSpLocks/>
          </p:cNvCxnSpPr>
          <p:nvPr/>
        </p:nvCxnSpPr>
        <p:spPr>
          <a:xfrm flipV="1">
            <a:off x="6095999" y="1949400"/>
            <a:ext cx="1940350" cy="147960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1AC7B9D-5BE7-585D-8FEA-3B2FA7B3B83D}"/>
              </a:ext>
            </a:extLst>
          </p:cNvPr>
          <p:cNvCxnSpPr>
            <a:cxnSpLocks/>
          </p:cNvCxnSpPr>
          <p:nvPr/>
        </p:nvCxnSpPr>
        <p:spPr>
          <a:xfrm>
            <a:off x="4147794" y="1951348"/>
            <a:ext cx="1948205" cy="147765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C0D104A-69DE-8312-A17B-2A886AE08A9A}"/>
              </a:ext>
            </a:extLst>
          </p:cNvPr>
          <p:cNvCxnSpPr>
            <a:cxnSpLocks/>
          </p:cNvCxnSpPr>
          <p:nvPr/>
        </p:nvCxnSpPr>
        <p:spPr>
          <a:xfrm>
            <a:off x="6095999" y="2145505"/>
            <a:ext cx="0" cy="34233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71EF507-AB1D-A2EF-55EE-D2D98CE70F04}"/>
              </a:ext>
            </a:extLst>
          </p:cNvPr>
          <p:cNvSpPr/>
          <p:nvPr/>
        </p:nvSpPr>
        <p:spPr>
          <a:xfrm>
            <a:off x="5451231" y="1116623"/>
            <a:ext cx="896815" cy="39125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6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D924C6-755E-D297-409A-FDCD165D3BA5}"/>
              </a:ext>
            </a:extLst>
          </p:cNvPr>
          <p:cNvCxnSpPr/>
          <p:nvPr/>
        </p:nvCxnSpPr>
        <p:spPr>
          <a:xfrm>
            <a:off x="4488180" y="2941320"/>
            <a:ext cx="1516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109C832-6D9C-2F6C-2F9E-2E0E33E4DE1D}"/>
              </a:ext>
            </a:extLst>
          </p:cNvPr>
          <p:cNvCxnSpPr/>
          <p:nvPr/>
        </p:nvCxnSpPr>
        <p:spPr>
          <a:xfrm>
            <a:off x="4488180" y="4175760"/>
            <a:ext cx="1516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4B006B8-04EC-975F-3F46-6AFEAD69A252}"/>
              </a:ext>
            </a:extLst>
          </p:cNvPr>
          <p:cNvCxnSpPr/>
          <p:nvPr/>
        </p:nvCxnSpPr>
        <p:spPr>
          <a:xfrm flipV="1">
            <a:off x="6004560" y="3573780"/>
            <a:ext cx="906780" cy="60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C3FFD68-C4D2-41AF-BBE6-2DCFE5013170}"/>
              </a:ext>
            </a:extLst>
          </p:cNvPr>
          <p:cNvCxnSpPr>
            <a:cxnSpLocks/>
          </p:cNvCxnSpPr>
          <p:nvPr/>
        </p:nvCxnSpPr>
        <p:spPr>
          <a:xfrm>
            <a:off x="6004560" y="2941319"/>
            <a:ext cx="906780" cy="632460"/>
          </a:xfrm>
          <a:prstGeom prst="straightConnector1">
            <a:avLst/>
          </a:prstGeom>
          <a:ln>
            <a:round/>
            <a:headEnd type="none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E99D3CA-057F-697C-2644-2B7CEE128B37}"/>
              </a:ext>
            </a:extLst>
          </p:cNvPr>
          <p:cNvCxnSpPr/>
          <p:nvPr/>
        </p:nvCxnSpPr>
        <p:spPr>
          <a:xfrm>
            <a:off x="6004560" y="2636520"/>
            <a:ext cx="0" cy="1920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C974911-4C5C-761F-7B78-9C5F3065AE5C}"/>
              </a:ext>
            </a:extLst>
          </p:cNvPr>
          <p:cNvCxnSpPr/>
          <p:nvPr/>
        </p:nvCxnSpPr>
        <p:spPr>
          <a:xfrm>
            <a:off x="4038600" y="3573780"/>
            <a:ext cx="39471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3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6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García Sánchez</dc:creator>
  <cp:lastModifiedBy>Jesús García Sánchez</cp:lastModifiedBy>
  <cp:revision>1</cp:revision>
  <dcterms:created xsi:type="dcterms:W3CDTF">2023-07-10T05:43:23Z</dcterms:created>
  <dcterms:modified xsi:type="dcterms:W3CDTF">2023-07-10T08:38:42Z</dcterms:modified>
</cp:coreProperties>
</file>