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25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7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58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0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48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02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08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4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81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5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86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2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5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6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98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2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C504-FAD2-4E0D-9E85-EF8AA737CC83}" type="datetimeFigureOut">
              <a:rPr lang="es-MX" smtClean="0"/>
              <a:t>28/06/2018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3844BF-C883-412F-A248-9FC32A8AC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60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3A381-65E2-4DDE-9BDE-799653BE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PHP MySQL </a:t>
            </a:r>
            <a:r>
              <a:rPr lang="es-MX" dirty="0" err="1"/>
              <a:t>Database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60121-5E59-4C50-86FA-5AC98CE6D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Jesús García Páramo</a:t>
            </a:r>
          </a:p>
          <a:p>
            <a:r>
              <a:rPr lang="es-MX" dirty="0"/>
              <a:t>Luis Fernando García Anaya</a:t>
            </a:r>
          </a:p>
        </p:txBody>
      </p:sp>
    </p:spTree>
    <p:extLst>
      <p:ext uri="{BB962C8B-B14F-4D97-AF65-F5344CB8AC3E}">
        <p14:creationId xmlns:p14="http://schemas.microsoft.com/office/powerpoint/2010/main" val="420705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07F-37E2-4ABB-A280-D08ACDC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PHP Obtenga ID del último registro insertado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D6CA4-228F-47FD-9E75-F5ED2239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Obtener ID del último registro insertado</a:t>
            </a:r>
          </a:p>
          <a:p>
            <a:pPr marL="0" indent="0">
              <a:buNone/>
            </a:pPr>
            <a:r>
              <a:rPr lang="es-ES" dirty="0"/>
              <a:t>Si realizamos un INSERT o UPDATE en una tabla con un campo AUTO_INCREMENT, podemos obtener el ID del último registro insertado / actualizado inmediatamente.</a:t>
            </a:r>
          </a:p>
          <a:p>
            <a:pPr marL="0" indent="0">
              <a:buNone/>
            </a:pPr>
            <a:r>
              <a:rPr lang="es-ES" dirty="0"/>
              <a:t>En la tabla "</a:t>
            </a:r>
            <a:r>
              <a:rPr lang="es-ES" dirty="0" err="1"/>
              <a:t>MyGuests</a:t>
            </a:r>
            <a:r>
              <a:rPr lang="es-ES" dirty="0"/>
              <a:t>", la columna "id" es un campo AUTO_INCREMENT: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AE992-E763-462C-A863-694F70AB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22411"/>
            <a:ext cx="484525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6AC91-F7A7-4EBB-B4E7-DE909E8E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1BADB-1AA3-4AA9-8A59-E1F699C7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7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70203-D4D4-481C-9CE7-EA6F64D4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43CBF-0FB6-49CA-8123-D258467E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D26A-5034-430F-874F-D53C7CA5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06564-8F50-4CD2-8944-2E801BF9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03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DE98-1951-42EA-8ACA-A402FB93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AFE5E-7CCE-43E2-82F1-031F1AED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0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56E3-2196-4A04-8EE7-7E10F62B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MySQL?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D3EB6-714F-4689-8728-10C1514D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un sistema de base de datos utilizado en la web.</a:t>
            </a:r>
          </a:p>
          <a:p>
            <a:r>
              <a:rPr lang="es-ES" dirty="0"/>
              <a:t>Es un sistema de base de datos que se ejecuta en un servidor.</a:t>
            </a:r>
          </a:p>
          <a:p>
            <a:r>
              <a:rPr lang="es-ES" dirty="0"/>
              <a:t>Es ideal para aplicaciones pequeñas y grandes.</a:t>
            </a:r>
          </a:p>
          <a:p>
            <a:r>
              <a:rPr lang="es-ES" dirty="0"/>
              <a:t>Es muy rápido, confiable y fácil de usar.</a:t>
            </a:r>
          </a:p>
          <a:p>
            <a:r>
              <a:rPr lang="es-ES" dirty="0"/>
              <a:t>MySQL usa SQL estándar.</a:t>
            </a:r>
          </a:p>
          <a:p>
            <a:r>
              <a:rPr lang="es-ES" dirty="0"/>
              <a:t>Compila en varias plataformas.</a:t>
            </a:r>
          </a:p>
          <a:p>
            <a:r>
              <a:rPr lang="es-ES" dirty="0"/>
              <a:t>Es gratis para descargar y usar.</a:t>
            </a:r>
          </a:p>
          <a:p>
            <a:r>
              <a:rPr lang="es-ES" dirty="0"/>
              <a:t>MySQL es desarrollado, distribuido y respaldado por Oracle </a:t>
            </a:r>
            <a:r>
              <a:rPr lang="es-ES" dirty="0" err="1"/>
              <a:t>Corporation</a:t>
            </a:r>
            <a:r>
              <a:rPr lang="es-MX" dirty="0"/>
              <a:t>,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8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36ABB-78B7-40C8-9B65-1F3FE8D5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782"/>
            <a:ext cx="12192000" cy="665921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datos en una base de datos MySQL se almacenan en tablas. Una tabla es una colección de datos relacionados.</a:t>
            </a:r>
          </a:p>
          <a:p>
            <a:pPr marL="0" indent="0">
              <a:buNone/>
            </a:pPr>
            <a:r>
              <a:rPr lang="es-ES" dirty="0"/>
              <a:t>Las bases de datos son útiles para almacenar información categóricamente. Una empresa puede tener una base de datos con las siguientes tablas:</a:t>
            </a:r>
          </a:p>
          <a:p>
            <a:r>
              <a:rPr lang="es-MX" dirty="0"/>
              <a:t>Empleados</a:t>
            </a:r>
          </a:p>
          <a:p>
            <a:r>
              <a:rPr lang="es-MX" dirty="0"/>
              <a:t>Productos</a:t>
            </a:r>
          </a:p>
          <a:p>
            <a:r>
              <a:rPr lang="es-MX" dirty="0"/>
              <a:t>Clientes</a:t>
            </a:r>
          </a:p>
          <a:p>
            <a:r>
              <a:rPr lang="es-MX" dirty="0"/>
              <a:t>Pedidos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1596E5-91E9-4C36-9815-9BB982DF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1910651"/>
            <a:ext cx="7503591" cy="47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EDFA-420A-4940-90F5-DC742B9D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AF264-8608-4ADB-8BAF-1E5AAEF5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consulta es una pregunta o una solicitud.</a:t>
            </a:r>
          </a:p>
          <a:p>
            <a:r>
              <a:rPr lang="es-ES" dirty="0"/>
              <a:t>Podemos consultar una base de datos para obtener información específica y recuperar un conjunto de registros.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2180D7-0E14-4BA4-9FF7-99F01E28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4" y="3301431"/>
            <a:ext cx="3925926" cy="5682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0B3F33-95FD-4288-A282-0333150C2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92" y="3715386"/>
            <a:ext cx="216245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E69DE-E60A-4A8A-BCAC-D39E3C3D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PHP </a:t>
            </a:r>
            <a:r>
              <a:rPr lang="es-MX" dirty="0" err="1"/>
              <a:t>Connect</a:t>
            </a:r>
            <a:r>
              <a:rPr lang="es-MX" dirty="0"/>
              <a:t> a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978D8-E745-45A0-B651-4117680C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080592"/>
            <a:ext cx="8596668" cy="353044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PHP 5 y posteriores pueden trabajar con una base de datos MySQL usando:</a:t>
            </a:r>
          </a:p>
          <a:p>
            <a:pPr algn="just"/>
            <a:r>
              <a:rPr lang="es-ES" b="1" dirty="0"/>
              <a:t>Extensión </a:t>
            </a:r>
            <a:r>
              <a:rPr lang="es-ES" b="1" dirty="0" err="1"/>
              <a:t>MySQLi</a:t>
            </a:r>
            <a:r>
              <a:rPr lang="es-ES" dirty="0"/>
              <a:t> (la "i" significa mejorada)</a:t>
            </a:r>
          </a:p>
          <a:p>
            <a:pPr algn="just"/>
            <a:r>
              <a:rPr lang="es-ES" b="1" dirty="0"/>
              <a:t>PDO (objetos de datos PHP)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Las versiones anteriores de PHP usaban la extensión MySQL. Sin embargo, esta extensión quedó en desuso en 2012.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8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80923-4FF4-4E5E-98A7-8BB13903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¿</a:t>
            </a:r>
            <a:r>
              <a:rPr lang="pt-BR" dirty="0" err="1"/>
              <a:t>Debo</a:t>
            </a:r>
            <a:r>
              <a:rPr lang="pt-BR" dirty="0"/>
              <a:t> usar </a:t>
            </a:r>
            <a:r>
              <a:rPr lang="pt-BR" dirty="0" err="1"/>
              <a:t>MySQLi</a:t>
            </a:r>
            <a:r>
              <a:rPr lang="pt-BR" dirty="0"/>
              <a:t> o PDO?</a:t>
            </a:r>
            <a:br>
              <a:rPr lang="pt-BR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CEC20-A92B-42AB-88A7-C1DA32A8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351" y="1540189"/>
            <a:ext cx="8915400" cy="3777622"/>
          </a:xfrm>
        </p:spPr>
        <p:txBody>
          <a:bodyPr/>
          <a:lstStyle/>
          <a:p>
            <a:pPr algn="just"/>
            <a:r>
              <a:rPr lang="es-ES" dirty="0"/>
              <a:t>PDO funcionará en 12 sistemas de bases de datos diferentes, mientras que </a:t>
            </a:r>
            <a:r>
              <a:rPr lang="es-ES" dirty="0" err="1"/>
              <a:t>MySQLi</a:t>
            </a:r>
            <a:r>
              <a:rPr lang="es-ES" dirty="0"/>
              <a:t> solo funcionará con bases de datos MySQL.</a:t>
            </a:r>
          </a:p>
          <a:p>
            <a:pPr algn="just"/>
            <a:r>
              <a:rPr lang="es-ES" dirty="0"/>
              <a:t>Entonces, si tiene que cambiar su proyecto para utilizar otra base de datos, PDO simplifica el proceso. Solo tiene que cambiar la cadena de conexión y algunas consultas. Con </a:t>
            </a:r>
            <a:r>
              <a:rPr lang="es-ES" dirty="0" err="1"/>
              <a:t>MySQLi</a:t>
            </a:r>
            <a:r>
              <a:rPr lang="es-ES" dirty="0"/>
              <a:t>, tendrá que volver a escribir el código completo - consultas incluidas.</a:t>
            </a:r>
          </a:p>
          <a:p>
            <a:pPr algn="just"/>
            <a:r>
              <a:rPr lang="es-ES" dirty="0"/>
              <a:t>Ambos están orientados a objetos, pero </a:t>
            </a:r>
            <a:r>
              <a:rPr lang="es-ES" dirty="0" err="1"/>
              <a:t>MySQLi</a:t>
            </a:r>
            <a:r>
              <a:rPr lang="es-ES" dirty="0"/>
              <a:t> también ofrece una API de procedimientos.</a:t>
            </a:r>
          </a:p>
          <a:p>
            <a:pPr algn="just"/>
            <a:r>
              <a:rPr lang="es-ES" dirty="0"/>
              <a:t>Ambos admiten declaraciones preparadas. Las declaraciones preparadas protegen contra la inyección de SQL y son muy importantes para la seguridad de las aplicaciones web.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61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F513DA-C037-44F4-95A2-A0CC0E6F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12"/>
            <a:ext cx="5910470" cy="350851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283188-8B38-4065-B1E0-64BE4350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6261"/>
            <a:ext cx="6096000" cy="36127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2D512B6-4DF6-4439-AD61-78A5EC81B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555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86F1ED-DD0F-4254-9485-88885AAE3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6446"/>
            <a:ext cx="6096000" cy="33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0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67D55-13ED-44EA-9804-D6ABBAA7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PHP inserta datos en MySQL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16FF-54D5-45F9-AB1D-99D6F31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Después de crear una base de datos y una tabla, podemos comenzar a agregar datos en ellos.</a:t>
            </a:r>
          </a:p>
          <a:p>
            <a:pPr marL="0" indent="0">
              <a:buNone/>
            </a:pPr>
            <a:r>
              <a:rPr lang="es-ES" dirty="0"/>
              <a:t>Aquí hay algunas reglas de sintaxis a seguir:</a:t>
            </a:r>
          </a:p>
          <a:p>
            <a:r>
              <a:rPr lang="es-ES" dirty="0"/>
              <a:t>La consulta SQL debe citarse en PHP</a:t>
            </a:r>
          </a:p>
          <a:p>
            <a:r>
              <a:rPr lang="es-ES" dirty="0"/>
              <a:t>Los valores de cadena dentro de la consulta SQL deben ser citados</a:t>
            </a:r>
          </a:p>
          <a:p>
            <a:r>
              <a:rPr lang="es-ES" dirty="0"/>
              <a:t>Los valores numéricos no deben ser citados</a:t>
            </a:r>
          </a:p>
          <a:p>
            <a:r>
              <a:rPr lang="es-ES" dirty="0"/>
              <a:t>La palabra NULL no debe ser citada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99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8FF95-2070-4A4E-823D-29BEEAC1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3" y="265044"/>
            <a:ext cx="8915400" cy="3777622"/>
          </a:xfrm>
        </p:spPr>
        <p:txBody>
          <a:bodyPr/>
          <a:lstStyle/>
          <a:p>
            <a:r>
              <a:rPr lang="es-ES" dirty="0"/>
              <a:t>La instrucción INSERT INTO se usa para agregar nuevos registros a una tabla MySQL: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185931-0AEF-4C0A-8048-6B1F3D7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66" y="1043524"/>
            <a:ext cx="7512482" cy="609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97E3A3-FD78-413B-8F92-EE2C7941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66" y="1653209"/>
            <a:ext cx="7512482" cy="52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0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327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PHP MySQL Database</vt:lpstr>
      <vt:lpstr>¿Qué es MySQL?</vt:lpstr>
      <vt:lpstr>Presentación de PowerPoint</vt:lpstr>
      <vt:lpstr>Consultas de base de datos</vt:lpstr>
      <vt:lpstr>PHP Connect a MySQL</vt:lpstr>
      <vt:lpstr>¿Debo usar MySQLi o PDO? </vt:lpstr>
      <vt:lpstr>Presentación de PowerPoint</vt:lpstr>
      <vt:lpstr>PHP inserta datos en MySQL</vt:lpstr>
      <vt:lpstr>Presentación de PowerPoint</vt:lpstr>
      <vt:lpstr>PHP Obtenga ID del último registro insertado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MySQL Database</dc:title>
  <dc:creator>Jesus Garcia</dc:creator>
  <cp:lastModifiedBy>Jesus Garcia</cp:lastModifiedBy>
  <cp:revision>8</cp:revision>
  <dcterms:created xsi:type="dcterms:W3CDTF">2018-06-28T15:34:59Z</dcterms:created>
  <dcterms:modified xsi:type="dcterms:W3CDTF">2018-06-28T20:23:51Z</dcterms:modified>
</cp:coreProperties>
</file>