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5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7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2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88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48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0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59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1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86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B918-51BE-430E-B43B-32A3E9BC7049}" type="datetimeFigureOut">
              <a:rPr lang="es-ES" smtClean="0"/>
              <a:t>24/12/2019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F60-B1F4-49FE-993D-741DDD093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0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420760" y="32194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2078909" y="32194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2639960" y="32098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292968" y="32098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8" name="7 Elipse"/>
          <p:cNvSpPr/>
          <p:nvPr/>
        </p:nvSpPr>
        <p:spPr>
          <a:xfrm>
            <a:off x="3869032" y="32098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9" name="8 Elipse"/>
          <p:cNvSpPr/>
          <p:nvPr/>
        </p:nvSpPr>
        <p:spPr>
          <a:xfrm>
            <a:off x="4445096" y="321272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10" name="9 Elipse"/>
          <p:cNvSpPr/>
          <p:nvPr/>
        </p:nvSpPr>
        <p:spPr>
          <a:xfrm>
            <a:off x="5093168" y="321272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11" name="10 Elipse"/>
          <p:cNvSpPr/>
          <p:nvPr/>
        </p:nvSpPr>
        <p:spPr>
          <a:xfrm>
            <a:off x="5741240" y="32225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12" name="11 Elipse"/>
          <p:cNvSpPr/>
          <p:nvPr/>
        </p:nvSpPr>
        <p:spPr>
          <a:xfrm>
            <a:off x="6389312" y="321572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13" name="12 Elipse"/>
          <p:cNvSpPr/>
          <p:nvPr/>
        </p:nvSpPr>
        <p:spPr>
          <a:xfrm>
            <a:off x="7037384" y="32194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cxnSp>
        <p:nvCxnSpPr>
          <p:cNvPr id="15" name="14 Conector recto"/>
          <p:cNvCxnSpPr>
            <a:stCxn id="4" idx="6"/>
            <a:endCxn id="5" idx="2"/>
          </p:cNvCxnSpPr>
          <p:nvPr/>
        </p:nvCxnSpPr>
        <p:spPr>
          <a:xfrm>
            <a:off x="1636784" y="3327484"/>
            <a:ext cx="442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5" idx="6"/>
            <a:endCxn id="6" idx="2"/>
          </p:cNvCxnSpPr>
          <p:nvPr/>
        </p:nvCxnSpPr>
        <p:spPr>
          <a:xfrm flipV="1">
            <a:off x="2294933" y="3317911"/>
            <a:ext cx="345027" cy="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6" idx="6"/>
          </p:cNvCxnSpPr>
          <p:nvPr/>
        </p:nvCxnSpPr>
        <p:spPr>
          <a:xfrm flipV="1">
            <a:off x="2855984" y="2787424"/>
            <a:ext cx="148952" cy="5304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endCxn id="8" idx="2"/>
          </p:cNvCxnSpPr>
          <p:nvPr/>
        </p:nvCxnSpPr>
        <p:spPr>
          <a:xfrm>
            <a:off x="3004936" y="2787424"/>
            <a:ext cx="864096" cy="530487"/>
          </a:xfrm>
          <a:prstGeom prst="bentConnector3">
            <a:avLst>
              <a:gd name="adj1" fmla="val 836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8" idx="6"/>
            <a:endCxn id="9" idx="2"/>
          </p:cNvCxnSpPr>
          <p:nvPr/>
        </p:nvCxnSpPr>
        <p:spPr>
          <a:xfrm>
            <a:off x="4085056" y="3317911"/>
            <a:ext cx="360040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9" idx="6"/>
            <a:endCxn id="10" idx="2"/>
          </p:cNvCxnSpPr>
          <p:nvPr/>
        </p:nvCxnSpPr>
        <p:spPr>
          <a:xfrm>
            <a:off x="4661120" y="332073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10" idx="6"/>
            <a:endCxn id="11" idx="2"/>
          </p:cNvCxnSpPr>
          <p:nvPr/>
        </p:nvCxnSpPr>
        <p:spPr>
          <a:xfrm>
            <a:off x="5309192" y="3320735"/>
            <a:ext cx="432048" cy="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11" idx="4"/>
            <a:endCxn id="7" idx="5"/>
          </p:cNvCxnSpPr>
          <p:nvPr/>
        </p:nvCxnSpPr>
        <p:spPr>
          <a:xfrm rot="5400000" flipH="1">
            <a:off x="4641153" y="2230490"/>
            <a:ext cx="44301" cy="2371896"/>
          </a:xfrm>
          <a:prstGeom prst="bentConnector3">
            <a:avLst>
              <a:gd name="adj1" fmla="val -5160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7" idx="3"/>
            <a:endCxn id="12" idx="3"/>
          </p:cNvCxnSpPr>
          <p:nvPr/>
        </p:nvCxnSpPr>
        <p:spPr>
          <a:xfrm rot="16200000" flipH="1">
            <a:off x="4869863" y="1849028"/>
            <a:ext cx="5827" cy="3096344"/>
          </a:xfrm>
          <a:prstGeom prst="bentConnector3">
            <a:avLst>
              <a:gd name="adj1" fmla="val 8608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2" idx="6"/>
            <a:endCxn id="13" idx="2"/>
          </p:cNvCxnSpPr>
          <p:nvPr/>
        </p:nvCxnSpPr>
        <p:spPr>
          <a:xfrm>
            <a:off x="6605336" y="3323738"/>
            <a:ext cx="432048" cy="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252597" y="2873924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n</a:t>
            </a:r>
            <a:endParaRPr lang="es-ES" i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675360" y="2920364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i</a:t>
            </a:r>
            <a:endParaRPr lang="es-ES" i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6384945" y="2900923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j</a:t>
            </a:r>
            <a:endParaRPr lang="es-ES" i="1" dirty="0"/>
          </a:p>
        </p:txBody>
      </p:sp>
      <p:sp>
        <p:nvSpPr>
          <p:cNvPr id="51" name="50 Elipse"/>
          <p:cNvSpPr/>
          <p:nvPr/>
        </p:nvSpPr>
        <p:spPr>
          <a:xfrm>
            <a:off x="1420760" y="5862543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lipse"/>
          <p:cNvSpPr/>
          <p:nvPr/>
        </p:nvSpPr>
        <p:spPr>
          <a:xfrm>
            <a:off x="2078909" y="5862543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Elipse"/>
          <p:cNvSpPr/>
          <p:nvPr/>
        </p:nvSpPr>
        <p:spPr>
          <a:xfrm>
            <a:off x="2639960" y="5859719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3292968" y="5859719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55" name="54 Elipse"/>
          <p:cNvSpPr/>
          <p:nvPr/>
        </p:nvSpPr>
        <p:spPr>
          <a:xfrm>
            <a:off x="3869032" y="5859719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56" name="55 Elipse"/>
          <p:cNvSpPr/>
          <p:nvPr/>
        </p:nvSpPr>
        <p:spPr>
          <a:xfrm>
            <a:off x="4445096" y="5862543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57" name="56 Elipse"/>
          <p:cNvSpPr/>
          <p:nvPr/>
        </p:nvSpPr>
        <p:spPr>
          <a:xfrm>
            <a:off x="5093168" y="5862543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58" name="57 Elipse"/>
          <p:cNvSpPr/>
          <p:nvPr/>
        </p:nvSpPr>
        <p:spPr>
          <a:xfrm>
            <a:off x="5741240" y="587238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59" name="58 Elipse"/>
          <p:cNvSpPr/>
          <p:nvPr/>
        </p:nvSpPr>
        <p:spPr>
          <a:xfrm>
            <a:off x="6389312" y="586554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60" name="59 Elipse"/>
          <p:cNvSpPr/>
          <p:nvPr/>
        </p:nvSpPr>
        <p:spPr>
          <a:xfrm>
            <a:off x="7037384" y="5862543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cxnSp>
        <p:nvCxnSpPr>
          <p:cNvPr id="61" name="60 Conector recto"/>
          <p:cNvCxnSpPr>
            <a:stCxn id="51" idx="6"/>
            <a:endCxn id="52" idx="2"/>
          </p:cNvCxnSpPr>
          <p:nvPr/>
        </p:nvCxnSpPr>
        <p:spPr>
          <a:xfrm>
            <a:off x="1636784" y="5970555"/>
            <a:ext cx="442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52" idx="6"/>
            <a:endCxn id="53" idx="2"/>
          </p:cNvCxnSpPr>
          <p:nvPr/>
        </p:nvCxnSpPr>
        <p:spPr>
          <a:xfrm flipV="1">
            <a:off x="2294933" y="5967731"/>
            <a:ext cx="345027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55" idx="6"/>
            <a:endCxn id="56" idx="2"/>
          </p:cNvCxnSpPr>
          <p:nvPr/>
        </p:nvCxnSpPr>
        <p:spPr>
          <a:xfrm>
            <a:off x="4085056" y="5967731"/>
            <a:ext cx="360040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>
            <a:stCxn id="56" idx="6"/>
            <a:endCxn id="57" idx="2"/>
          </p:cNvCxnSpPr>
          <p:nvPr/>
        </p:nvCxnSpPr>
        <p:spPr>
          <a:xfrm>
            <a:off x="4661120" y="597055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57" idx="6"/>
            <a:endCxn id="58" idx="2"/>
          </p:cNvCxnSpPr>
          <p:nvPr/>
        </p:nvCxnSpPr>
        <p:spPr>
          <a:xfrm>
            <a:off x="5309192" y="5970555"/>
            <a:ext cx="432048" cy="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58" idx="4"/>
            <a:endCxn id="54" idx="5"/>
          </p:cNvCxnSpPr>
          <p:nvPr/>
        </p:nvCxnSpPr>
        <p:spPr>
          <a:xfrm rot="5400000" flipH="1">
            <a:off x="4641153" y="4880310"/>
            <a:ext cx="44301" cy="2371896"/>
          </a:xfrm>
          <a:prstGeom prst="bentConnector3">
            <a:avLst>
              <a:gd name="adj1" fmla="val -5160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55" idx="3"/>
            <a:endCxn id="59" idx="3"/>
          </p:cNvCxnSpPr>
          <p:nvPr/>
        </p:nvCxnSpPr>
        <p:spPr>
          <a:xfrm rot="16200000" flipH="1">
            <a:off x="5157895" y="4786880"/>
            <a:ext cx="5827" cy="2520280"/>
          </a:xfrm>
          <a:prstGeom prst="bentConnector3">
            <a:avLst>
              <a:gd name="adj1" fmla="val 9321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59" idx="6"/>
            <a:endCxn id="60" idx="2"/>
          </p:cNvCxnSpPr>
          <p:nvPr/>
        </p:nvCxnSpPr>
        <p:spPr>
          <a:xfrm flipV="1">
            <a:off x="6605336" y="5970555"/>
            <a:ext cx="432048" cy="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3252597" y="5523744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5675360" y="5570184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c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6334195" y="5577065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d</a:t>
            </a:r>
            <a:endParaRPr lang="es-ES" i="1" dirty="0"/>
          </a:p>
        </p:txBody>
      </p:sp>
      <p:cxnSp>
        <p:nvCxnSpPr>
          <p:cNvPr id="77" name="76 Conector recto"/>
          <p:cNvCxnSpPr>
            <a:stCxn id="53" idx="6"/>
            <a:endCxn id="54" idx="2"/>
          </p:cNvCxnSpPr>
          <p:nvPr/>
        </p:nvCxnSpPr>
        <p:spPr>
          <a:xfrm>
            <a:off x="2855984" y="5967731"/>
            <a:ext cx="43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3808474" y="5535964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b</a:t>
            </a:r>
            <a:endParaRPr lang="es-ES" i="1" dirty="0"/>
          </a:p>
        </p:txBody>
      </p:sp>
      <p:sp>
        <p:nvSpPr>
          <p:cNvPr id="79" name="78 Elipse"/>
          <p:cNvSpPr/>
          <p:nvPr/>
        </p:nvSpPr>
        <p:spPr>
          <a:xfrm>
            <a:off x="1399770" y="4545649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Elipse"/>
          <p:cNvSpPr/>
          <p:nvPr/>
        </p:nvSpPr>
        <p:spPr>
          <a:xfrm>
            <a:off x="2079507" y="4545649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Elipse"/>
          <p:cNvSpPr/>
          <p:nvPr/>
        </p:nvSpPr>
        <p:spPr>
          <a:xfrm>
            <a:off x="2655571" y="4536076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Elipse"/>
          <p:cNvSpPr/>
          <p:nvPr/>
        </p:nvSpPr>
        <p:spPr>
          <a:xfrm>
            <a:off x="3271978" y="4536076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83" name="82 Elipse"/>
          <p:cNvSpPr/>
          <p:nvPr/>
        </p:nvSpPr>
        <p:spPr>
          <a:xfrm>
            <a:off x="3848042" y="4536076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86" name="85 Elipse"/>
          <p:cNvSpPr/>
          <p:nvPr/>
        </p:nvSpPr>
        <p:spPr>
          <a:xfrm>
            <a:off x="4426289" y="4536076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87" name="86 Elipse"/>
          <p:cNvSpPr/>
          <p:nvPr/>
        </p:nvSpPr>
        <p:spPr>
          <a:xfrm>
            <a:off x="5122278" y="4527052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sp>
        <p:nvSpPr>
          <p:cNvPr id="88" name="87 Elipse"/>
          <p:cNvSpPr/>
          <p:nvPr/>
        </p:nvSpPr>
        <p:spPr>
          <a:xfrm>
            <a:off x="5823923" y="4545649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cxnSp>
        <p:nvCxnSpPr>
          <p:cNvPr id="89" name="88 Conector recto"/>
          <p:cNvCxnSpPr>
            <a:stCxn id="79" idx="6"/>
            <a:endCxn id="80" idx="2"/>
          </p:cNvCxnSpPr>
          <p:nvPr/>
        </p:nvCxnSpPr>
        <p:spPr>
          <a:xfrm>
            <a:off x="1615794" y="4653661"/>
            <a:ext cx="463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80" idx="6"/>
            <a:endCxn id="81" idx="2"/>
          </p:cNvCxnSpPr>
          <p:nvPr/>
        </p:nvCxnSpPr>
        <p:spPr>
          <a:xfrm flipV="1">
            <a:off x="2295531" y="4644088"/>
            <a:ext cx="360040" cy="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83" idx="6"/>
          </p:cNvCxnSpPr>
          <p:nvPr/>
        </p:nvCxnSpPr>
        <p:spPr>
          <a:xfrm>
            <a:off x="4064066" y="4644088"/>
            <a:ext cx="360040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>
            <a:endCxn id="86" idx="2"/>
          </p:cNvCxnSpPr>
          <p:nvPr/>
        </p:nvCxnSpPr>
        <p:spPr>
          <a:xfrm>
            <a:off x="3994241" y="4634247"/>
            <a:ext cx="432048" cy="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angular"/>
          <p:cNvCxnSpPr>
            <a:stCxn id="86" idx="4"/>
            <a:endCxn id="82" idx="5"/>
          </p:cNvCxnSpPr>
          <p:nvPr/>
        </p:nvCxnSpPr>
        <p:spPr>
          <a:xfrm rot="5400000" flipH="1">
            <a:off x="3979516" y="4197315"/>
            <a:ext cx="31636" cy="1077935"/>
          </a:xfrm>
          <a:prstGeom prst="bentConnector3">
            <a:avLst>
              <a:gd name="adj1" fmla="val -722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83" idx="3"/>
            <a:endCxn id="87" idx="3"/>
          </p:cNvCxnSpPr>
          <p:nvPr/>
        </p:nvCxnSpPr>
        <p:spPr>
          <a:xfrm rot="5400000" flipH="1" flipV="1">
            <a:off x="4512284" y="4078834"/>
            <a:ext cx="9024" cy="1274236"/>
          </a:xfrm>
          <a:prstGeom prst="bentConnector3">
            <a:avLst>
              <a:gd name="adj1" fmla="val -5340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>
            <a:stCxn id="87" idx="6"/>
            <a:endCxn id="88" idx="2"/>
          </p:cNvCxnSpPr>
          <p:nvPr/>
        </p:nvCxnSpPr>
        <p:spPr>
          <a:xfrm>
            <a:off x="5338302" y="4635064"/>
            <a:ext cx="485621" cy="1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3231607" y="4200101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a</a:t>
            </a:r>
            <a:endParaRPr lang="es-ES" i="1" dirty="0"/>
          </a:p>
        </p:txBody>
      </p:sp>
      <p:sp>
        <p:nvSpPr>
          <p:cNvPr id="98" name="97 CuadroTexto"/>
          <p:cNvSpPr txBox="1"/>
          <p:nvPr/>
        </p:nvSpPr>
        <p:spPr>
          <a:xfrm>
            <a:off x="4419767" y="4212927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c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5063472" y="4256709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d</a:t>
            </a:r>
            <a:endParaRPr lang="es-ES" i="1" dirty="0"/>
          </a:p>
        </p:txBody>
      </p:sp>
      <p:cxnSp>
        <p:nvCxnSpPr>
          <p:cNvPr id="100" name="99 Conector recto"/>
          <p:cNvCxnSpPr>
            <a:stCxn id="81" idx="6"/>
            <a:endCxn id="82" idx="2"/>
          </p:cNvCxnSpPr>
          <p:nvPr/>
        </p:nvCxnSpPr>
        <p:spPr>
          <a:xfrm>
            <a:off x="2871595" y="4644088"/>
            <a:ext cx="400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3787484" y="4212321"/>
            <a:ext cx="18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b</a:t>
            </a:r>
            <a:endParaRPr lang="es-ES" i="1" dirty="0"/>
          </a:p>
        </p:txBody>
      </p:sp>
      <p:sp>
        <p:nvSpPr>
          <p:cNvPr id="107" name="106 Elipse"/>
          <p:cNvSpPr/>
          <p:nvPr/>
        </p:nvSpPr>
        <p:spPr>
          <a:xfrm>
            <a:off x="7253408" y="4566399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cxnSp>
        <p:nvCxnSpPr>
          <p:cNvPr id="108" name="107 Conector recto"/>
          <p:cNvCxnSpPr>
            <a:endCxn id="107" idx="2"/>
          </p:cNvCxnSpPr>
          <p:nvPr/>
        </p:nvCxnSpPr>
        <p:spPr>
          <a:xfrm>
            <a:off x="6767787" y="4655814"/>
            <a:ext cx="485621" cy="1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Elipse"/>
          <p:cNvSpPr/>
          <p:nvPr/>
        </p:nvSpPr>
        <p:spPr>
          <a:xfrm>
            <a:off x="6544003" y="4545649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/>
          </a:p>
        </p:txBody>
      </p:sp>
      <p:cxnSp>
        <p:nvCxnSpPr>
          <p:cNvPr id="110" name="109 Conector recto"/>
          <p:cNvCxnSpPr>
            <a:endCxn id="109" idx="2"/>
          </p:cNvCxnSpPr>
          <p:nvPr/>
        </p:nvCxnSpPr>
        <p:spPr>
          <a:xfrm>
            <a:off x="6058382" y="4635064"/>
            <a:ext cx="485621" cy="1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6" t="60945" r="26042" b="26420"/>
          <a:stretch/>
        </p:blipFill>
        <p:spPr bwMode="auto">
          <a:xfrm>
            <a:off x="3540959" y="800051"/>
            <a:ext cx="2672370" cy="54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2" t="48786" r="27958" b="38327"/>
          <a:stretch/>
        </p:blipFill>
        <p:spPr bwMode="auto">
          <a:xfrm>
            <a:off x="666774" y="764703"/>
            <a:ext cx="2764603" cy="61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8" t="70549" r="26787" b="16772"/>
          <a:stretch/>
        </p:blipFill>
        <p:spPr bwMode="auto">
          <a:xfrm>
            <a:off x="6119324" y="800052"/>
            <a:ext cx="2954023" cy="6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8" t="71117" r="26756" b="16772"/>
          <a:stretch/>
        </p:blipFill>
        <p:spPr bwMode="auto">
          <a:xfrm>
            <a:off x="6213329" y="1876800"/>
            <a:ext cx="2551946" cy="53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7" t="58458" r="25777" b="29261"/>
          <a:stretch/>
        </p:blipFill>
        <p:spPr bwMode="auto">
          <a:xfrm>
            <a:off x="3212399" y="1841593"/>
            <a:ext cx="2859827" cy="57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45439" r="26361" b="41100"/>
          <a:stretch/>
        </p:blipFill>
        <p:spPr bwMode="auto">
          <a:xfrm>
            <a:off x="511942" y="1824657"/>
            <a:ext cx="2719665" cy="58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842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11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6</cp:revision>
  <dcterms:created xsi:type="dcterms:W3CDTF">2019-12-24T19:20:49Z</dcterms:created>
  <dcterms:modified xsi:type="dcterms:W3CDTF">2019-12-27T15:26:13Z</dcterms:modified>
</cp:coreProperties>
</file>