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0" r:id="rId2"/>
  </p:sldIdLst>
  <p:sldSz cx="9144000" cy="6858000" type="screen4x3"/>
  <p:notesSz cx="6888163" cy="100203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e Liziero" initials="ML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24"/>
    <a:srgbClr val="FF0024"/>
    <a:srgbClr val="870021"/>
    <a:srgbClr val="6666FF"/>
    <a:srgbClr val="3366FF"/>
    <a:srgbClr val="969696"/>
    <a:srgbClr val="888888"/>
    <a:srgbClr val="D0D8E8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544" autoAdjust="0"/>
    <p:restoredTop sz="94713" autoAdjust="0"/>
  </p:normalViewPr>
  <p:slideViewPr>
    <p:cSldViewPr>
      <p:cViewPr varScale="1">
        <p:scale>
          <a:sx n="71" d="100"/>
          <a:sy n="71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621" cy="50157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00934" y="0"/>
            <a:ext cx="2985621" cy="50157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BEB1018-884F-4A65-AEB5-2AADD2140554}" type="datetimeFigureOut">
              <a:rPr lang="es-MX" smtClean="0"/>
              <a:pPr/>
              <a:t>11/08/2014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518724"/>
            <a:ext cx="2985621" cy="50157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00934" y="9518724"/>
            <a:ext cx="2985621" cy="50157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76A0D65-DBF3-4346-AFA9-E59A5E39727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66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241F41D-EBDC-4AF9-9EEC-CEF4EB07D882}" type="datetimeFigureOut">
              <a:rPr lang="it-IT" smtClean="0"/>
              <a:pPr/>
              <a:t>11/08/2014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29503B5-285E-4149-B32C-397BB6B62E10}" type="slidenum">
              <a:rPr lang="it-IT" smtClean="0"/>
              <a:pPr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6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logoE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9256" y="6444406"/>
            <a:ext cx="1728192" cy="368970"/>
          </a:xfrm>
          <a:prstGeom prst="rect">
            <a:avLst/>
          </a:prstGeom>
        </p:spPr>
      </p:pic>
      <p:cxnSp>
        <p:nvCxnSpPr>
          <p:cNvPr id="9" name="Connettore 1 8"/>
          <p:cNvCxnSpPr/>
          <p:nvPr userDrawn="1"/>
        </p:nvCxnSpPr>
        <p:spPr>
          <a:xfrm>
            <a:off x="395536" y="6355927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 userDrawn="1"/>
        </p:nvSpPr>
        <p:spPr>
          <a:xfrm>
            <a:off x="0" y="0"/>
            <a:ext cx="9144000" cy="13407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magine 10" descr="1-ENERGIA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12746" y="-2"/>
            <a:ext cx="2606240" cy="1340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028384" y="6405594"/>
            <a:ext cx="653134" cy="451323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3491880" y="66391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confidenciál</a:t>
            </a: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solo para uso interno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image" Target="../media/image4.jpeg"/><Relationship Id="rId26" Type="http://schemas.openxmlformats.org/officeDocument/2006/relationships/image" Target="../media/image12.jpeg"/><Relationship Id="rId3" Type="http://schemas.openxmlformats.org/officeDocument/2006/relationships/tags" Target="../tags/tag3.xml"/><Relationship Id="rId21" Type="http://schemas.openxmlformats.org/officeDocument/2006/relationships/image" Target="../media/image7.jpe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11.jpeg"/><Relationship Id="rId33" Type="http://schemas.openxmlformats.org/officeDocument/2006/relationships/image" Target="../media/image19.emf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jpeg"/><Relationship Id="rId29" Type="http://schemas.openxmlformats.org/officeDocument/2006/relationships/image" Target="../media/image15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jpeg"/><Relationship Id="rId32" Type="http://schemas.openxmlformats.org/officeDocument/2006/relationships/image" Target="../media/image18.jpe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9.jpeg"/><Relationship Id="rId28" Type="http://schemas.openxmlformats.org/officeDocument/2006/relationships/image" Target="../media/image14.jpeg"/><Relationship Id="rId10" Type="http://schemas.openxmlformats.org/officeDocument/2006/relationships/tags" Target="../tags/tag10.xml"/><Relationship Id="rId19" Type="http://schemas.openxmlformats.org/officeDocument/2006/relationships/image" Target="../media/image5.jpeg"/><Relationship Id="rId31" Type="http://schemas.openxmlformats.org/officeDocument/2006/relationships/image" Target="../media/image17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8.jpeg"/><Relationship Id="rId27" Type="http://schemas.openxmlformats.org/officeDocument/2006/relationships/image" Target="../media/image13.jpeg"/><Relationship Id="rId30" Type="http://schemas.openxmlformats.org/officeDocument/2006/relationships/image" Target="../media/image16.jpe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9608" y="368646"/>
            <a:ext cx="5705308" cy="914400"/>
          </a:xfrm>
          <a:prstGeom prst="rect">
            <a:avLst/>
          </a:prstGeom>
        </p:spPr>
        <p:txBody>
          <a:bodyPr tIns="45720" rIns="91440" bIns="45720" anchor="ctr"/>
          <a:lstStyle/>
          <a:p>
            <a:pPr algn="r" eaLnBrk="1" hangingPunct="1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Rubros Principales</a:t>
            </a:r>
            <a:b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s-MX" sz="1800" dirty="0" smtClean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34708" y="1938535"/>
            <a:ext cx="2165859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9200" tIns="54000" rIns="79200" bIns="54000" anchor="ctr" anchorCtr="1"/>
          <a:lstStyle/>
          <a:p>
            <a:pPr algn="ctr">
              <a:lnSpc>
                <a:spcPct val="85000"/>
              </a:lnSpc>
              <a:buClr>
                <a:srgbClr val="D10024"/>
              </a:buClr>
            </a:pPr>
            <a:r>
              <a:rPr lang="es-MX" sz="1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Químico – </a:t>
            </a:r>
            <a:r>
              <a:rPr lang="es-MX" sz="15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Farmac</a:t>
            </a:r>
            <a:r>
              <a:rPr lang="es-MX" sz="1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3457" y="1916832"/>
            <a:ext cx="2141812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92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Producción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16" name="Rechteck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09498" y="1938535"/>
            <a:ext cx="2038933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20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Proceso de Metales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17" name="Rechteck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59909" y="1916832"/>
            <a:ext cx="2156274" cy="2143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9200" tIns="54000" rIns="79200" bIns="54000" anchor="ctr" anchorCtr="1"/>
          <a:lstStyle/>
          <a:p>
            <a:pPr algn="ctr">
              <a:lnSpc>
                <a:spcPct val="85000"/>
              </a:lnSpc>
              <a:buClr>
                <a:srgbClr val="D10024"/>
              </a:buClr>
            </a:pPr>
            <a:r>
              <a:rPr lang="es-MX" sz="1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Alimenticio </a:t>
            </a:r>
            <a:endParaRPr lang="es-MX" sz="1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78" y="2149797"/>
            <a:ext cx="1041573" cy="104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5" y="2154017"/>
            <a:ext cx="2146944" cy="101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29" y="2149797"/>
            <a:ext cx="2011115" cy="104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n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04" y="2132856"/>
            <a:ext cx="2151213" cy="104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0569" y="3586882"/>
            <a:ext cx="351326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endParaRPr lang="es-MX" sz="1200" dirty="0" smtClean="0"/>
          </a:p>
          <a:p>
            <a:pPr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23" name="Rechteck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6265" y="3227834"/>
            <a:ext cx="2132591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20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Telecom - Servicios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4" name="Rechteck 3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367" y="3244775"/>
            <a:ext cx="2158916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92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Distribución 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5" name="Rechteck 3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23029" y="3259063"/>
            <a:ext cx="2011114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20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Servicios </a:t>
            </a:r>
            <a:r>
              <a:rPr lang="es-MX" sz="1500" dirty="0" err="1" smtClean="0">
                <a:solidFill>
                  <a:srgbClr val="FFFFFF"/>
                </a:solidFill>
              </a:rPr>
              <a:t>Multisitio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26" name="Rechteck 3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22230" y="3244775"/>
            <a:ext cx="2072321" cy="2415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20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Centros de contacto</a:t>
            </a:r>
            <a:endParaRPr lang="es-MX" sz="1500" dirty="0">
              <a:solidFill>
                <a:schemeClr val="bg1"/>
              </a:solidFill>
            </a:endParaRPr>
          </a:p>
        </p:txBody>
      </p:sp>
      <p:pic>
        <p:nvPicPr>
          <p:cNvPr id="30" name="Imagen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8" y="2132856"/>
            <a:ext cx="1066204" cy="104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9" descr="torca-electric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6" y="4869736"/>
            <a:ext cx="2194010" cy="106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hteck 3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7504" y="4653712"/>
            <a:ext cx="2179207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9200" tIns="54000" rIns="79200" bIns="54000" anchor="ctr" anchorCtr="1"/>
          <a:lstStyle/>
          <a:p>
            <a:pPr algn="ctr">
              <a:lnSpc>
                <a:spcPct val="85000"/>
              </a:lnSpc>
              <a:buClr>
                <a:srgbClr val="D10024"/>
              </a:buClr>
            </a:pPr>
            <a:r>
              <a:rPr lang="es-MX" sz="1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Térmica</a:t>
            </a:r>
            <a:endParaRPr lang="es-MX" sz="1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95703" y="4653712"/>
            <a:ext cx="2098848" cy="222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Energía Renovable</a:t>
            </a:r>
            <a:endParaRPr lang="es-MX" sz="1500" dirty="0">
              <a:solidFill>
                <a:schemeClr val="bg1"/>
              </a:solidFill>
            </a:endParaRPr>
          </a:p>
        </p:txBody>
      </p:sp>
      <p:pic>
        <p:nvPicPr>
          <p:cNvPr id="38" name="Picture 127" descr="ANd9GcRoLYVKojz4kkhAcvPuV-c5MC0JWw8cz69Qx-O6daP0MVjcLaRRMpghOFq9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80" y="4864975"/>
            <a:ext cx="1147784" cy="106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 descr="offshore-ERHA-FPSO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32" y="4864434"/>
            <a:ext cx="1179824" cy="1071978"/>
          </a:xfrm>
          <a:prstGeom prst="rect">
            <a:avLst/>
          </a:prstGeom>
          <a:noFill/>
          <a:ln w="3175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41" y="4876086"/>
            <a:ext cx="2007590" cy="1065907"/>
          </a:xfrm>
          <a:prstGeom prst="rect">
            <a:avLst/>
          </a:prstGeom>
          <a:noFill/>
          <a:ln w="3175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05254" y="4653713"/>
            <a:ext cx="2110463" cy="211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20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err="1" smtClean="0">
                <a:solidFill>
                  <a:srgbClr val="FFFFFF"/>
                </a:solidFill>
              </a:rPr>
              <a:t>Oil</a:t>
            </a:r>
            <a:r>
              <a:rPr lang="es-MX" sz="1500" dirty="0" smtClean="0">
                <a:solidFill>
                  <a:srgbClr val="FFFFFF"/>
                </a:solidFill>
              </a:rPr>
              <a:t> &amp;Gas</a:t>
            </a:r>
            <a:endParaRPr lang="es-MX" sz="1500" dirty="0">
              <a:solidFill>
                <a:schemeClr val="bg1"/>
              </a:solidFill>
            </a:endParaRPr>
          </a:p>
        </p:txBody>
      </p:sp>
      <p:sp>
        <p:nvSpPr>
          <p:cNvPr id="47" name="Rechteck 3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43196" y="4665644"/>
            <a:ext cx="2005235" cy="2104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9200" tIns="54000" rIns="79200" bIns="54000" anchor="ctr" anchorCtr="1"/>
          <a:lstStyle>
            <a:lvl1pPr>
              <a:buClr>
                <a:schemeClr val="tx1"/>
              </a:buClr>
              <a:buFont typeface="Arial Narrow" panose="020B060602020203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buClr>
                <a:srgbClr val="D10024"/>
              </a:buClr>
              <a:buFontTx/>
              <a:buNone/>
            </a:pPr>
            <a:r>
              <a:rPr lang="es-MX" sz="1500" dirty="0" smtClean="0">
                <a:solidFill>
                  <a:srgbClr val="FFFFFF"/>
                </a:solidFill>
              </a:rPr>
              <a:t> Minería</a:t>
            </a:r>
            <a:endParaRPr lang="es-MX" sz="15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65" y="3459808"/>
            <a:ext cx="2076586" cy="10493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39" y="3486291"/>
            <a:ext cx="980992" cy="10228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087" y="3486719"/>
            <a:ext cx="952336" cy="1022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04" y="3437384"/>
            <a:ext cx="1207551" cy="106862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" y="3471864"/>
            <a:ext cx="2166688" cy="10372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49" y="3437384"/>
            <a:ext cx="1090071" cy="107173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390410" y="4876086"/>
            <a:ext cx="2104141" cy="10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JBt4EUSkCxRwvfjJFtt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.jLbk5G0q2_RVQBn5M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JBt4EUSkCxRwvfjJFtt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JfyLIA0UiiO8A8lsgP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CAkbMqhkidi5c0q2Ly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o3Un15qi0evmlV09y.5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NosVyB260i_np8O_1vw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a6I0lj_0G4D1ZOnWJs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N76m0oZ0yZar6jjH5F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JfyLIA0UiiO8A8lsgP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JBt4EUSkCxRwvfjJFt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exDQnfWEeKDvAL7yNm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JBt4EUSkCxRwvfjJFtt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N76m0oZ0yZar6jjH5FO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JfyLIA0UiiO8A8lsgP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JBt4EUSkCxRwvfjJFttA"/>
</p:tagLst>
</file>

<file path=ppt/theme/theme1.xml><?xml version="1.0" encoding="utf-8"?>
<a:theme xmlns:a="http://schemas.openxmlformats.org/drawingml/2006/main" name="ENERGY T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Words>29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ENERGY TEAM</vt:lpstr>
      <vt:lpstr>Rubros Principales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motta</dc:creator>
  <cp:lastModifiedBy>mauro</cp:lastModifiedBy>
  <cp:revision>1077</cp:revision>
  <cp:lastPrinted>2013-12-10T14:00:32Z</cp:lastPrinted>
  <dcterms:created xsi:type="dcterms:W3CDTF">2013-10-21T10:03:35Z</dcterms:created>
  <dcterms:modified xsi:type="dcterms:W3CDTF">2014-08-11T18:01:06Z</dcterms:modified>
</cp:coreProperties>
</file>