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orient="horz" pos="2160">
          <p15:clr>
            <a:srgbClr val="A4A3A4"/>
          </p15:clr>
        </p15:guide>
      </p15:sldGuideLst>
    </p:ext>
    <p:ext uri="http://customooxmlschemas.google.com/">
      <go:slidesCustomData xmlns:go="http://customooxmlschemas.google.com/" r:id="rId22" roundtripDataSignature="AMtx7mhtoszWtC9r0v6Hm/BO4prNsCZ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840"/>
        <p:guide pos="216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 name="Google Shape;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4f2f95483_0_56: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g64f2f95483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4f2f95483_0_61: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g64f2f95483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4f2f95483_0_66: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g64f2f95483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4f2f95483_0_71: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g64f2f95483_0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4f2f95483_0_124: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g64f2f95483_0_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64f2f95483_0_76: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g64f2f95483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4f2f95483_0_94: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g64f2f95483_0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4f2f95483_0_16: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g64f2f95483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4f2f95483_0_21: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g64f2f95483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64f2f95483_0_26: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g64f2f95483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4f2f95483_0_31: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g64f2f95483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4f2f95483_0_36: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g64f2f95483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4f2f95483_0_46: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g64f2f95483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4f2f95483_0_51: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g64f2f95483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6" name="Shape 16"/>
        <p:cNvGrpSpPr/>
        <p:nvPr/>
      </p:nvGrpSpPr>
      <p:grpSpPr>
        <a:xfrm>
          <a:off x="0" y="0"/>
          <a:ext cx="0" cy="0"/>
          <a:chOff x="0" y="0"/>
          <a:chExt cx="0" cy="0"/>
        </a:xfrm>
      </p:grpSpPr>
      <p:sp>
        <p:nvSpPr>
          <p:cNvPr id="17" name="Google Shape;17;p79"/>
          <p:cNvSpPr/>
          <p:nvPr/>
        </p:nvSpPr>
        <p:spPr>
          <a:xfrm>
            <a:off x="-1" y="0"/>
            <a:ext cx="12188826" cy="1905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 name="Google Shape;18;p79"/>
          <p:cNvSpPr/>
          <p:nvPr/>
        </p:nvSpPr>
        <p:spPr>
          <a:xfrm>
            <a:off x="-1" y="5102352"/>
            <a:ext cx="12188826" cy="175564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 name="Google Shape;19;p79"/>
          <p:cNvSpPr txBox="1"/>
          <p:nvPr>
            <p:ph type="ctrTitle"/>
          </p:nvPr>
        </p:nvSpPr>
        <p:spPr>
          <a:xfrm>
            <a:off x="1295400" y="2286000"/>
            <a:ext cx="9601200" cy="1517904"/>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5400"/>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79"/>
          <p:cNvSpPr txBox="1"/>
          <p:nvPr>
            <p:ph idx="1" type="subTitle"/>
          </p:nvPr>
        </p:nvSpPr>
        <p:spPr>
          <a:xfrm>
            <a:off x="1295400" y="3959352"/>
            <a:ext cx="9601200" cy="9144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1600"/>
              <a:buNone/>
              <a:defRPr sz="2000" cap="none"/>
            </a:lvl1pPr>
            <a:lvl2pPr lvl="1" algn="ctr">
              <a:lnSpc>
                <a:spcPct val="90000"/>
              </a:lnSpc>
              <a:spcBef>
                <a:spcPts val="1000"/>
              </a:spcBef>
              <a:spcAft>
                <a:spcPts val="0"/>
              </a:spcAft>
              <a:buClr>
                <a:schemeClr val="lt1"/>
              </a:buClr>
              <a:buSzPts val="2240"/>
              <a:buNone/>
              <a:defRPr sz="2800"/>
            </a:lvl2pPr>
            <a:lvl3pPr lvl="2" algn="ctr">
              <a:lnSpc>
                <a:spcPct val="90000"/>
              </a:lnSpc>
              <a:spcBef>
                <a:spcPts val="800"/>
              </a:spcBef>
              <a:spcAft>
                <a:spcPts val="0"/>
              </a:spcAft>
              <a:buClr>
                <a:schemeClr val="lt1"/>
              </a:buClr>
              <a:buSzPts val="1920"/>
              <a:buNone/>
              <a:defRPr sz="2400"/>
            </a:lvl3pPr>
            <a:lvl4pPr lvl="3" algn="ctr">
              <a:lnSpc>
                <a:spcPct val="90000"/>
              </a:lnSpc>
              <a:spcBef>
                <a:spcPts val="800"/>
              </a:spcBef>
              <a:spcAft>
                <a:spcPts val="0"/>
              </a:spcAft>
              <a:buClr>
                <a:schemeClr val="lt1"/>
              </a:buClr>
              <a:buSzPts val="1600"/>
              <a:buNone/>
              <a:defRPr sz="2000"/>
            </a:lvl4pPr>
            <a:lvl5pPr lvl="4" algn="ctr">
              <a:lnSpc>
                <a:spcPct val="90000"/>
              </a:lnSpc>
              <a:spcBef>
                <a:spcPts val="800"/>
              </a:spcBef>
              <a:spcAft>
                <a:spcPts val="0"/>
              </a:spcAft>
              <a:buClr>
                <a:schemeClr val="lt1"/>
              </a:buClr>
              <a:buSzPts val="1600"/>
              <a:buNone/>
              <a:defRPr sz="2000"/>
            </a:lvl5pPr>
            <a:lvl6pPr lvl="5" algn="ctr">
              <a:lnSpc>
                <a:spcPct val="90000"/>
              </a:lnSpc>
              <a:spcBef>
                <a:spcPts val="800"/>
              </a:spcBef>
              <a:spcAft>
                <a:spcPts val="0"/>
              </a:spcAft>
              <a:buClr>
                <a:schemeClr val="lt1"/>
              </a:buClr>
              <a:buSzPts val="2000"/>
              <a:buNone/>
              <a:defRPr sz="2000"/>
            </a:lvl6pPr>
            <a:lvl7pPr lvl="6" algn="ctr">
              <a:lnSpc>
                <a:spcPct val="90000"/>
              </a:lnSpc>
              <a:spcBef>
                <a:spcPts val="800"/>
              </a:spcBef>
              <a:spcAft>
                <a:spcPts val="0"/>
              </a:spcAft>
              <a:buClr>
                <a:schemeClr val="lt1"/>
              </a:buClr>
              <a:buSzPts val="2000"/>
              <a:buNone/>
              <a:defRPr sz="2000"/>
            </a:lvl7pPr>
            <a:lvl8pPr lvl="7" algn="ctr">
              <a:lnSpc>
                <a:spcPct val="90000"/>
              </a:lnSpc>
              <a:spcBef>
                <a:spcPts val="800"/>
              </a:spcBef>
              <a:spcAft>
                <a:spcPts val="0"/>
              </a:spcAft>
              <a:buClr>
                <a:schemeClr val="lt1"/>
              </a:buClr>
              <a:buSzPts val="2000"/>
              <a:buNone/>
              <a:defRPr sz="2000"/>
            </a:lvl8pPr>
            <a:lvl9pPr lvl="8" algn="ctr">
              <a:lnSpc>
                <a:spcPct val="90000"/>
              </a:lnSpc>
              <a:spcBef>
                <a:spcPts val="800"/>
              </a:spcBef>
              <a:spcAft>
                <a:spcPts val="0"/>
              </a:spcAft>
              <a:buClr>
                <a:schemeClr val="lt1"/>
              </a:buClr>
              <a:buSzPts val="2000"/>
              <a:buNone/>
              <a:defRPr sz="20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4" name="Shape 74"/>
        <p:cNvGrpSpPr/>
        <p:nvPr/>
      </p:nvGrpSpPr>
      <p:grpSpPr>
        <a:xfrm>
          <a:off x="0" y="0"/>
          <a:ext cx="0" cy="0"/>
          <a:chOff x="0" y="0"/>
          <a:chExt cx="0" cy="0"/>
        </a:xfrm>
      </p:grpSpPr>
      <p:sp>
        <p:nvSpPr>
          <p:cNvPr id="75" name="Google Shape;75;p88"/>
          <p:cNvSpPr txBox="1"/>
          <p:nvPr>
            <p:ph type="title"/>
          </p:nvPr>
        </p:nvSpPr>
        <p:spPr>
          <a:xfrm>
            <a:off x="1341120" y="467360"/>
            <a:ext cx="9509760" cy="123342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88"/>
          <p:cNvSpPr txBox="1"/>
          <p:nvPr>
            <p:ph idx="1" type="body"/>
          </p:nvPr>
        </p:nvSpPr>
        <p:spPr>
          <a:xfrm rot="5400000">
            <a:off x="4032186" y="-789114"/>
            <a:ext cx="4127627" cy="950976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Clr>
                <a:schemeClr val="lt1"/>
              </a:buClr>
              <a:buSzPts val="1440"/>
              <a:buChar char="•"/>
              <a:defRPr/>
            </a:lvl1pPr>
            <a:lvl2pPr indent="-320040" lvl="1" marL="914400" algn="l">
              <a:lnSpc>
                <a:spcPct val="90000"/>
              </a:lnSpc>
              <a:spcBef>
                <a:spcPts val="1000"/>
              </a:spcBef>
              <a:spcAft>
                <a:spcPts val="0"/>
              </a:spcAft>
              <a:buClr>
                <a:schemeClr val="lt1"/>
              </a:buClr>
              <a:buSzPts val="1440"/>
              <a:buChar char="•"/>
              <a:defRPr/>
            </a:lvl2pPr>
            <a:lvl3pPr indent="-320039" lvl="2" marL="1371600" algn="l">
              <a:lnSpc>
                <a:spcPct val="90000"/>
              </a:lnSpc>
              <a:spcBef>
                <a:spcPts val="800"/>
              </a:spcBef>
              <a:spcAft>
                <a:spcPts val="0"/>
              </a:spcAft>
              <a:buClr>
                <a:schemeClr val="lt1"/>
              </a:buClr>
              <a:buSzPts val="1440"/>
              <a:buChar char="•"/>
              <a:defRPr/>
            </a:lvl3pPr>
            <a:lvl4pPr indent="-320039" lvl="3" marL="1828800" algn="l">
              <a:lnSpc>
                <a:spcPct val="90000"/>
              </a:lnSpc>
              <a:spcBef>
                <a:spcPts val="800"/>
              </a:spcBef>
              <a:spcAft>
                <a:spcPts val="0"/>
              </a:spcAft>
              <a:buClr>
                <a:schemeClr val="lt1"/>
              </a:buClr>
              <a:buSzPts val="1440"/>
              <a:buChar char="•"/>
              <a:defRPr/>
            </a:lvl4pPr>
            <a:lvl5pPr indent="-320039" lvl="4" marL="2286000" algn="l">
              <a:lnSpc>
                <a:spcPct val="90000"/>
              </a:lnSpc>
              <a:spcBef>
                <a:spcPts val="800"/>
              </a:spcBef>
              <a:spcAft>
                <a:spcPts val="0"/>
              </a:spcAft>
              <a:buClr>
                <a:schemeClr val="lt1"/>
              </a:buClr>
              <a:buSzPts val="144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800"/>
              </a:spcBef>
              <a:spcAft>
                <a:spcPts val="0"/>
              </a:spcAft>
              <a:buClr>
                <a:schemeClr val="lt1"/>
              </a:buClr>
              <a:buSzPts val="1800"/>
              <a:buChar char="•"/>
              <a:defRPr/>
            </a:lvl7pPr>
            <a:lvl8pPr indent="-342900" lvl="7" marL="3657600" algn="l">
              <a:lnSpc>
                <a:spcPct val="90000"/>
              </a:lnSpc>
              <a:spcBef>
                <a:spcPts val="800"/>
              </a:spcBef>
              <a:spcAft>
                <a:spcPts val="0"/>
              </a:spcAft>
              <a:buClr>
                <a:schemeClr val="lt1"/>
              </a:buClr>
              <a:buSzPts val="1800"/>
              <a:buChar char="•"/>
              <a:defRPr/>
            </a:lvl8pPr>
            <a:lvl9pPr indent="-342900" lvl="8" marL="4114800" algn="l">
              <a:lnSpc>
                <a:spcPct val="90000"/>
              </a:lnSpc>
              <a:spcBef>
                <a:spcPts val="800"/>
              </a:spcBef>
              <a:spcAft>
                <a:spcPts val="0"/>
              </a:spcAft>
              <a:buClr>
                <a:schemeClr val="lt1"/>
              </a:buClr>
              <a:buSzPts val="1800"/>
              <a:buChar char="•"/>
              <a:defRPr/>
            </a:lvl9pPr>
          </a:lstStyle>
          <a:p/>
        </p:txBody>
      </p:sp>
      <p:sp>
        <p:nvSpPr>
          <p:cNvPr id="77" name="Google Shape;77;p88"/>
          <p:cNvSpPr txBox="1"/>
          <p:nvPr>
            <p:ph idx="11" type="ftr"/>
          </p:nvPr>
        </p:nvSpPr>
        <p:spPr>
          <a:xfrm>
            <a:off x="1341120" y="6601968"/>
            <a:ext cx="7159752" cy="2377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88"/>
          <p:cNvSpPr txBox="1"/>
          <p:nvPr>
            <p:ph idx="10" type="dt"/>
          </p:nvPr>
        </p:nvSpPr>
        <p:spPr>
          <a:xfrm>
            <a:off x="8875776" y="6601968"/>
            <a:ext cx="960120" cy="2377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88"/>
          <p:cNvSpPr txBox="1"/>
          <p:nvPr>
            <p:ph idx="12" type="sldNum"/>
          </p:nvPr>
        </p:nvSpPr>
        <p:spPr>
          <a:xfrm>
            <a:off x="10210800" y="6601968"/>
            <a:ext cx="640080" cy="2377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89"/>
          <p:cNvSpPr txBox="1"/>
          <p:nvPr>
            <p:ph type="title"/>
          </p:nvPr>
        </p:nvSpPr>
        <p:spPr>
          <a:xfrm rot="5400000">
            <a:off x="7090569" y="1908969"/>
            <a:ext cx="5897562" cy="26289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89"/>
          <p:cNvSpPr txBox="1"/>
          <p:nvPr>
            <p:ph idx="1" type="body"/>
          </p:nvPr>
        </p:nvSpPr>
        <p:spPr>
          <a:xfrm rot="5400000">
            <a:off x="1756569" y="-643731"/>
            <a:ext cx="5897562" cy="77343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Clr>
                <a:schemeClr val="lt1"/>
              </a:buClr>
              <a:buSzPts val="1440"/>
              <a:buChar char="•"/>
              <a:defRPr/>
            </a:lvl1pPr>
            <a:lvl2pPr indent="-320040" lvl="1" marL="914400" algn="l">
              <a:lnSpc>
                <a:spcPct val="90000"/>
              </a:lnSpc>
              <a:spcBef>
                <a:spcPts val="1000"/>
              </a:spcBef>
              <a:spcAft>
                <a:spcPts val="0"/>
              </a:spcAft>
              <a:buClr>
                <a:schemeClr val="lt1"/>
              </a:buClr>
              <a:buSzPts val="1440"/>
              <a:buChar char="•"/>
              <a:defRPr/>
            </a:lvl2pPr>
            <a:lvl3pPr indent="-320039" lvl="2" marL="1371600" algn="l">
              <a:lnSpc>
                <a:spcPct val="90000"/>
              </a:lnSpc>
              <a:spcBef>
                <a:spcPts val="800"/>
              </a:spcBef>
              <a:spcAft>
                <a:spcPts val="0"/>
              </a:spcAft>
              <a:buClr>
                <a:schemeClr val="lt1"/>
              </a:buClr>
              <a:buSzPts val="1440"/>
              <a:buChar char="•"/>
              <a:defRPr/>
            </a:lvl3pPr>
            <a:lvl4pPr indent="-320039" lvl="3" marL="1828800" algn="l">
              <a:lnSpc>
                <a:spcPct val="90000"/>
              </a:lnSpc>
              <a:spcBef>
                <a:spcPts val="800"/>
              </a:spcBef>
              <a:spcAft>
                <a:spcPts val="0"/>
              </a:spcAft>
              <a:buClr>
                <a:schemeClr val="lt1"/>
              </a:buClr>
              <a:buSzPts val="1440"/>
              <a:buChar char="•"/>
              <a:defRPr/>
            </a:lvl4pPr>
            <a:lvl5pPr indent="-320039" lvl="4" marL="2286000" algn="l">
              <a:lnSpc>
                <a:spcPct val="90000"/>
              </a:lnSpc>
              <a:spcBef>
                <a:spcPts val="800"/>
              </a:spcBef>
              <a:spcAft>
                <a:spcPts val="0"/>
              </a:spcAft>
              <a:buClr>
                <a:schemeClr val="lt1"/>
              </a:buClr>
              <a:buSzPts val="144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800"/>
              </a:spcBef>
              <a:spcAft>
                <a:spcPts val="0"/>
              </a:spcAft>
              <a:buClr>
                <a:schemeClr val="lt1"/>
              </a:buClr>
              <a:buSzPts val="1800"/>
              <a:buChar char="•"/>
              <a:defRPr/>
            </a:lvl7pPr>
            <a:lvl8pPr indent="-342900" lvl="7" marL="3657600" algn="l">
              <a:lnSpc>
                <a:spcPct val="90000"/>
              </a:lnSpc>
              <a:spcBef>
                <a:spcPts val="800"/>
              </a:spcBef>
              <a:spcAft>
                <a:spcPts val="0"/>
              </a:spcAft>
              <a:buClr>
                <a:schemeClr val="lt1"/>
              </a:buClr>
              <a:buSzPts val="1800"/>
              <a:buChar char="•"/>
              <a:defRPr/>
            </a:lvl8pPr>
            <a:lvl9pPr indent="-342900" lvl="8" marL="4114800" algn="l">
              <a:lnSpc>
                <a:spcPct val="90000"/>
              </a:lnSpc>
              <a:spcBef>
                <a:spcPts val="800"/>
              </a:spcBef>
              <a:spcAft>
                <a:spcPts val="0"/>
              </a:spcAft>
              <a:buClr>
                <a:schemeClr val="lt1"/>
              </a:buClr>
              <a:buSzPts val="1800"/>
              <a:buChar char="•"/>
              <a:defRPr/>
            </a:lvl9pPr>
          </a:lstStyle>
          <a:p/>
        </p:txBody>
      </p:sp>
      <p:sp>
        <p:nvSpPr>
          <p:cNvPr id="83" name="Google Shape;83;p89"/>
          <p:cNvSpPr txBox="1"/>
          <p:nvPr>
            <p:ph idx="11" type="ftr"/>
          </p:nvPr>
        </p:nvSpPr>
        <p:spPr>
          <a:xfrm>
            <a:off x="1341120" y="6601968"/>
            <a:ext cx="7159752" cy="2377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89"/>
          <p:cNvSpPr txBox="1"/>
          <p:nvPr>
            <p:ph idx="10" type="dt"/>
          </p:nvPr>
        </p:nvSpPr>
        <p:spPr>
          <a:xfrm>
            <a:off x="8875776" y="6601968"/>
            <a:ext cx="960120" cy="2377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89"/>
          <p:cNvSpPr txBox="1"/>
          <p:nvPr>
            <p:ph idx="12" type="sldNum"/>
          </p:nvPr>
        </p:nvSpPr>
        <p:spPr>
          <a:xfrm>
            <a:off x="10210800" y="6601968"/>
            <a:ext cx="640080" cy="2377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80"/>
          <p:cNvSpPr txBox="1"/>
          <p:nvPr>
            <p:ph type="title"/>
          </p:nvPr>
        </p:nvSpPr>
        <p:spPr>
          <a:xfrm>
            <a:off x="1341120" y="467360"/>
            <a:ext cx="9509760" cy="123342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80"/>
          <p:cNvSpPr txBox="1"/>
          <p:nvPr>
            <p:ph idx="1" type="body"/>
          </p:nvPr>
        </p:nvSpPr>
        <p:spPr>
          <a:xfrm>
            <a:off x="1341120" y="1901952"/>
            <a:ext cx="9509760" cy="4127627"/>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Clr>
                <a:schemeClr val="lt1"/>
              </a:buClr>
              <a:buSzPts val="1440"/>
              <a:buChar char="•"/>
              <a:defRPr/>
            </a:lvl1pPr>
            <a:lvl2pPr indent="-320040" lvl="1" marL="914400" algn="l">
              <a:lnSpc>
                <a:spcPct val="90000"/>
              </a:lnSpc>
              <a:spcBef>
                <a:spcPts val="1000"/>
              </a:spcBef>
              <a:spcAft>
                <a:spcPts val="0"/>
              </a:spcAft>
              <a:buClr>
                <a:schemeClr val="lt1"/>
              </a:buClr>
              <a:buSzPts val="1440"/>
              <a:buChar char="•"/>
              <a:defRPr/>
            </a:lvl2pPr>
            <a:lvl3pPr indent="-320039" lvl="2" marL="1371600" algn="l">
              <a:lnSpc>
                <a:spcPct val="90000"/>
              </a:lnSpc>
              <a:spcBef>
                <a:spcPts val="800"/>
              </a:spcBef>
              <a:spcAft>
                <a:spcPts val="0"/>
              </a:spcAft>
              <a:buClr>
                <a:schemeClr val="lt1"/>
              </a:buClr>
              <a:buSzPts val="1440"/>
              <a:buChar char="•"/>
              <a:defRPr/>
            </a:lvl3pPr>
            <a:lvl4pPr indent="-320039" lvl="3" marL="1828800" algn="l">
              <a:lnSpc>
                <a:spcPct val="90000"/>
              </a:lnSpc>
              <a:spcBef>
                <a:spcPts val="800"/>
              </a:spcBef>
              <a:spcAft>
                <a:spcPts val="0"/>
              </a:spcAft>
              <a:buClr>
                <a:schemeClr val="lt1"/>
              </a:buClr>
              <a:buSzPts val="1440"/>
              <a:buChar char="•"/>
              <a:defRPr/>
            </a:lvl4pPr>
            <a:lvl5pPr indent="-320039" lvl="4" marL="2286000" algn="l">
              <a:lnSpc>
                <a:spcPct val="90000"/>
              </a:lnSpc>
              <a:spcBef>
                <a:spcPts val="800"/>
              </a:spcBef>
              <a:spcAft>
                <a:spcPts val="0"/>
              </a:spcAft>
              <a:buClr>
                <a:schemeClr val="lt1"/>
              </a:buClr>
              <a:buSzPts val="144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800"/>
              </a:spcBef>
              <a:spcAft>
                <a:spcPts val="0"/>
              </a:spcAft>
              <a:buClr>
                <a:schemeClr val="lt1"/>
              </a:buClr>
              <a:buSzPts val="1800"/>
              <a:buChar char="•"/>
              <a:defRPr/>
            </a:lvl7pPr>
            <a:lvl8pPr indent="-342900" lvl="7" marL="3657600" algn="l">
              <a:lnSpc>
                <a:spcPct val="90000"/>
              </a:lnSpc>
              <a:spcBef>
                <a:spcPts val="800"/>
              </a:spcBef>
              <a:spcAft>
                <a:spcPts val="0"/>
              </a:spcAft>
              <a:buClr>
                <a:schemeClr val="lt1"/>
              </a:buClr>
              <a:buSzPts val="1800"/>
              <a:buChar char="•"/>
              <a:defRPr/>
            </a:lvl8pPr>
            <a:lvl9pPr indent="-342900" lvl="8" marL="4114800" algn="l">
              <a:lnSpc>
                <a:spcPct val="90000"/>
              </a:lnSpc>
              <a:spcBef>
                <a:spcPts val="800"/>
              </a:spcBef>
              <a:spcAft>
                <a:spcPts val="0"/>
              </a:spcAft>
              <a:buClr>
                <a:schemeClr val="lt1"/>
              </a:buClr>
              <a:buSzPts val="1800"/>
              <a:buChar char="•"/>
              <a:defRPr/>
            </a:lvl9pPr>
          </a:lstStyle>
          <a:p/>
        </p:txBody>
      </p:sp>
      <p:sp>
        <p:nvSpPr>
          <p:cNvPr id="24" name="Google Shape;24;p80"/>
          <p:cNvSpPr txBox="1"/>
          <p:nvPr>
            <p:ph idx="11" type="ftr"/>
          </p:nvPr>
        </p:nvSpPr>
        <p:spPr>
          <a:xfrm>
            <a:off x="1341120" y="6601968"/>
            <a:ext cx="7159752" cy="2377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80"/>
          <p:cNvSpPr txBox="1"/>
          <p:nvPr>
            <p:ph idx="10" type="dt"/>
          </p:nvPr>
        </p:nvSpPr>
        <p:spPr>
          <a:xfrm>
            <a:off x="8875776" y="6601968"/>
            <a:ext cx="960120" cy="2377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80"/>
          <p:cNvSpPr txBox="1"/>
          <p:nvPr>
            <p:ph idx="12" type="sldNum"/>
          </p:nvPr>
        </p:nvSpPr>
        <p:spPr>
          <a:xfrm>
            <a:off x="10210800" y="6601968"/>
            <a:ext cx="640080" cy="2377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27" name="Shape 27"/>
        <p:cNvGrpSpPr/>
        <p:nvPr/>
      </p:nvGrpSpPr>
      <p:grpSpPr>
        <a:xfrm>
          <a:off x="0" y="0"/>
          <a:ext cx="0" cy="0"/>
          <a:chOff x="0" y="0"/>
          <a:chExt cx="0" cy="0"/>
        </a:xfrm>
      </p:grpSpPr>
      <p:sp>
        <p:nvSpPr>
          <p:cNvPr id="28" name="Google Shape;28;p81"/>
          <p:cNvSpPr/>
          <p:nvPr/>
        </p:nvSpPr>
        <p:spPr>
          <a:xfrm>
            <a:off x="0" y="274320"/>
            <a:ext cx="12192000" cy="63093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 name="Google Shape;29;p81"/>
          <p:cNvSpPr txBox="1"/>
          <p:nvPr>
            <p:ph type="title"/>
          </p:nvPr>
        </p:nvSpPr>
        <p:spPr>
          <a:xfrm>
            <a:off x="1295400" y="2130552"/>
            <a:ext cx="9601200" cy="2359152"/>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282D2D"/>
              </a:buClr>
              <a:buSzPts val="5400"/>
              <a:buNone/>
              <a:defRPr b="0" sz="5400">
                <a:solidFill>
                  <a:srgbClr val="282D2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81"/>
          <p:cNvSpPr txBox="1"/>
          <p:nvPr>
            <p:ph idx="1" type="body"/>
          </p:nvPr>
        </p:nvSpPr>
        <p:spPr>
          <a:xfrm>
            <a:off x="1295400" y="4572000"/>
            <a:ext cx="9601200" cy="841248"/>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0"/>
              </a:spcBef>
              <a:spcAft>
                <a:spcPts val="0"/>
              </a:spcAft>
              <a:buClr>
                <a:srgbClr val="282D2D"/>
              </a:buClr>
              <a:buSzPts val="1600"/>
              <a:buNone/>
              <a:defRPr sz="2000" cap="none">
                <a:solidFill>
                  <a:srgbClr val="282D2D"/>
                </a:solidFill>
              </a:defRPr>
            </a:lvl1pPr>
            <a:lvl2pPr indent="-228600" lvl="1" marL="914400" algn="l">
              <a:lnSpc>
                <a:spcPct val="90000"/>
              </a:lnSpc>
              <a:spcBef>
                <a:spcPts val="1000"/>
              </a:spcBef>
              <a:spcAft>
                <a:spcPts val="0"/>
              </a:spcAft>
              <a:buClr>
                <a:schemeClr val="lt1"/>
              </a:buClr>
              <a:buSzPts val="1440"/>
              <a:buNone/>
              <a:defRPr sz="1800">
                <a:solidFill>
                  <a:schemeClr val="lt1"/>
                </a:solidFill>
              </a:defRPr>
            </a:lvl2pPr>
            <a:lvl3pPr indent="-228600" lvl="2" marL="1371600" algn="l">
              <a:lnSpc>
                <a:spcPct val="90000"/>
              </a:lnSpc>
              <a:spcBef>
                <a:spcPts val="800"/>
              </a:spcBef>
              <a:spcAft>
                <a:spcPts val="0"/>
              </a:spcAft>
              <a:buClr>
                <a:schemeClr val="lt1"/>
              </a:buClr>
              <a:buSzPts val="1280"/>
              <a:buNone/>
              <a:defRPr sz="1600">
                <a:solidFill>
                  <a:schemeClr val="lt1"/>
                </a:solidFill>
              </a:defRPr>
            </a:lvl3pPr>
            <a:lvl4pPr indent="-228600" lvl="3" marL="1828800" algn="l">
              <a:lnSpc>
                <a:spcPct val="90000"/>
              </a:lnSpc>
              <a:spcBef>
                <a:spcPts val="800"/>
              </a:spcBef>
              <a:spcAft>
                <a:spcPts val="0"/>
              </a:spcAft>
              <a:buClr>
                <a:schemeClr val="lt1"/>
              </a:buClr>
              <a:buSzPts val="1120"/>
              <a:buNone/>
              <a:defRPr sz="1400">
                <a:solidFill>
                  <a:schemeClr val="lt1"/>
                </a:solidFill>
              </a:defRPr>
            </a:lvl4pPr>
            <a:lvl5pPr indent="-228600" lvl="4" marL="2286000" algn="l">
              <a:lnSpc>
                <a:spcPct val="90000"/>
              </a:lnSpc>
              <a:spcBef>
                <a:spcPts val="800"/>
              </a:spcBef>
              <a:spcAft>
                <a:spcPts val="0"/>
              </a:spcAft>
              <a:buClr>
                <a:schemeClr val="lt1"/>
              </a:buClr>
              <a:buSzPts val="1120"/>
              <a:buNone/>
              <a:defRPr sz="1400">
                <a:solidFill>
                  <a:schemeClr val="lt1"/>
                </a:solidFill>
              </a:defRPr>
            </a:lvl5pPr>
            <a:lvl6pPr indent="-228600" lvl="5" marL="2743200" algn="l">
              <a:lnSpc>
                <a:spcPct val="90000"/>
              </a:lnSpc>
              <a:spcBef>
                <a:spcPts val="800"/>
              </a:spcBef>
              <a:spcAft>
                <a:spcPts val="0"/>
              </a:spcAft>
              <a:buClr>
                <a:schemeClr val="lt1"/>
              </a:buClr>
              <a:buSzPts val="1400"/>
              <a:buNone/>
              <a:defRPr sz="1400">
                <a:solidFill>
                  <a:schemeClr val="lt1"/>
                </a:solidFill>
              </a:defRPr>
            </a:lvl6pPr>
            <a:lvl7pPr indent="-228600" lvl="6" marL="3200400" algn="l">
              <a:lnSpc>
                <a:spcPct val="90000"/>
              </a:lnSpc>
              <a:spcBef>
                <a:spcPts val="800"/>
              </a:spcBef>
              <a:spcAft>
                <a:spcPts val="0"/>
              </a:spcAft>
              <a:buClr>
                <a:schemeClr val="lt1"/>
              </a:buClr>
              <a:buSzPts val="1400"/>
              <a:buNone/>
              <a:defRPr sz="1400">
                <a:solidFill>
                  <a:schemeClr val="lt1"/>
                </a:solidFill>
              </a:defRPr>
            </a:lvl7pPr>
            <a:lvl8pPr indent="-228600" lvl="7" marL="3657600" algn="l">
              <a:lnSpc>
                <a:spcPct val="90000"/>
              </a:lnSpc>
              <a:spcBef>
                <a:spcPts val="800"/>
              </a:spcBef>
              <a:spcAft>
                <a:spcPts val="0"/>
              </a:spcAft>
              <a:buClr>
                <a:schemeClr val="lt1"/>
              </a:buClr>
              <a:buSzPts val="1400"/>
              <a:buNone/>
              <a:defRPr sz="1400">
                <a:solidFill>
                  <a:schemeClr val="lt1"/>
                </a:solidFill>
              </a:defRPr>
            </a:lvl8pPr>
            <a:lvl9pPr indent="-228600" lvl="8" marL="4114800" algn="l">
              <a:lnSpc>
                <a:spcPct val="90000"/>
              </a:lnSpc>
              <a:spcBef>
                <a:spcPts val="800"/>
              </a:spcBef>
              <a:spcAft>
                <a:spcPts val="0"/>
              </a:spcAft>
              <a:buClr>
                <a:schemeClr val="lt1"/>
              </a:buClr>
              <a:buSzPts val="1400"/>
              <a:buNone/>
              <a:defRPr sz="1400">
                <a:solidFill>
                  <a:schemeClr val="lt1"/>
                </a:solidFill>
              </a:defRPr>
            </a:lvl9pPr>
          </a:lstStyle>
          <a:p/>
        </p:txBody>
      </p:sp>
      <p:sp>
        <p:nvSpPr>
          <p:cNvPr id="31" name="Google Shape;31;p81"/>
          <p:cNvSpPr txBox="1"/>
          <p:nvPr>
            <p:ph idx="11" type="ftr"/>
          </p:nvPr>
        </p:nvSpPr>
        <p:spPr>
          <a:xfrm>
            <a:off x="1341120" y="6601968"/>
            <a:ext cx="7159752" cy="2377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81"/>
          <p:cNvSpPr txBox="1"/>
          <p:nvPr>
            <p:ph idx="10" type="dt"/>
          </p:nvPr>
        </p:nvSpPr>
        <p:spPr>
          <a:xfrm>
            <a:off x="8875776" y="6601968"/>
            <a:ext cx="960120" cy="2377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81"/>
          <p:cNvSpPr txBox="1"/>
          <p:nvPr>
            <p:ph idx="12" type="sldNum"/>
          </p:nvPr>
        </p:nvSpPr>
        <p:spPr>
          <a:xfrm>
            <a:off x="10210800" y="6601968"/>
            <a:ext cx="640080" cy="2377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4" name="Shape 34"/>
        <p:cNvGrpSpPr/>
        <p:nvPr/>
      </p:nvGrpSpPr>
      <p:grpSpPr>
        <a:xfrm>
          <a:off x="0" y="0"/>
          <a:ext cx="0" cy="0"/>
          <a:chOff x="0" y="0"/>
          <a:chExt cx="0" cy="0"/>
        </a:xfrm>
      </p:grpSpPr>
      <p:sp>
        <p:nvSpPr>
          <p:cNvPr id="35" name="Google Shape;35;p82"/>
          <p:cNvSpPr txBox="1"/>
          <p:nvPr>
            <p:ph type="title"/>
          </p:nvPr>
        </p:nvSpPr>
        <p:spPr>
          <a:xfrm>
            <a:off x="1341120" y="467360"/>
            <a:ext cx="9509760" cy="123342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82"/>
          <p:cNvSpPr txBox="1"/>
          <p:nvPr>
            <p:ph idx="1" type="body"/>
          </p:nvPr>
        </p:nvSpPr>
        <p:spPr>
          <a:xfrm>
            <a:off x="1341120" y="1901952"/>
            <a:ext cx="4572000" cy="4123944"/>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800"/>
              </a:spcBef>
              <a:spcAft>
                <a:spcPts val="0"/>
              </a:spcAft>
              <a:buClr>
                <a:schemeClr val="lt1"/>
              </a:buClr>
              <a:buSzPts val="1600"/>
              <a:buChar char="•"/>
              <a:defRPr sz="2000"/>
            </a:lvl1pPr>
            <a:lvl2pPr indent="-320040" lvl="1" marL="914400" algn="l">
              <a:lnSpc>
                <a:spcPct val="90000"/>
              </a:lnSpc>
              <a:spcBef>
                <a:spcPts val="1000"/>
              </a:spcBef>
              <a:spcAft>
                <a:spcPts val="0"/>
              </a:spcAft>
              <a:buClr>
                <a:schemeClr val="lt1"/>
              </a:buClr>
              <a:buSzPts val="1440"/>
              <a:buChar char="•"/>
              <a:defRPr sz="1800"/>
            </a:lvl2pPr>
            <a:lvl3pPr indent="-309880" lvl="2" marL="1371600" algn="l">
              <a:lnSpc>
                <a:spcPct val="90000"/>
              </a:lnSpc>
              <a:spcBef>
                <a:spcPts val="800"/>
              </a:spcBef>
              <a:spcAft>
                <a:spcPts val="0"/>
              </a:spcAft>
              <a:buClr>
                <a:schemeClr val="lt1"/>
              </a:buClr>
              <a:buSzPts val="1280"/>
              <a:buChar char="•"/>
              <a:defRPr sz="1600"/>
            </a:lvl3pPr>
            <a:lvl4pPr indent="-299719" lvl="3" marL="1828800" algn="l">
              <a:lnSpc>
                <a:spcPct val="90000"/>
              </a:lnSpc>
              <a:spcBef>
                <a:spcPts val="800"/>
              </a:spcBef>
              <a:spcAft>
                <a:spcPts val="0"/>
              </a:spcAft>
              <a:buClr>
                <a:schemeClr val="lt1"/>
              </a:buClr>
              <a:buSzPts val="1120"/>
              <a:buChar char="•"/>
              <a:defRPr sz="1400"/>
            </a:lvl4pPr>
            <a:lvl5pPr indent="-299720" lvl="4" marL="2286000" algn="l">
              <a:lnSpc>
                <a:spcPct val="90000"/>
              </a:lnSpc>
              <a:spcBef>
                <a:spcPts val="800"/>
              </a:spcBef>
              <a:spcAft>
                <a:spcPts val="0"/>
              </a:spcAft>
              <a:buClr>
                <a:schemeClr val="lt1"/>
              </a:buClr>
              <a:buSzPts val="1120"/>
              <a:buChar char="•"/>
              <a:defRPr sz="1400"/>
            </a:lvl5pPr>
            <a:lvl6pPr indent="-317500" lvl="5" marL="2743200" algn="l">
              <a:lnSpc>
                <a:spcPct val="90000"/>
              </a:lnSpc>
              <a:spcBef>
                <a:spcPts val="800"/>
              </a:spcBef>
              <a:spcAft>
                <a:spcPts val="0"/>
              </a:spcAft>
              <a:buClr>
                <a:schemeClr val="lt1"/>
              </a:buClr>
              <a:buSzPts val="1400"/>
              <a:buChar char="•"/>
              <a:defRPr sz="1400"/>
            </a:lvl6pPr>
            <a:lvl7pPr indent="-317500" lvl="6" marL="3200400" algn="l">
              <a:lnSpc>
                <a:spcPct val="90000"/>
              </a:lnSpc>
              <a:spcBef>
                <a:spcPts val="800"/>
              </a:spcBef>
              <a:spcAft>
                <a:spcPts val="0"/>
              </a:spcAft>
              <a:buClr>
                <a:schemeClr val="lt1"/>
              </a:buClr>
              <a:buSzPts val="1400"/>
              <a:buChar char="•"/>
              <a:defRPr sz="1400"/>
            </a:lvl7pPr>
            <a:lvl8pPr indent="-317500" lvl="7" marL="3657600" algn="l">
              <a:lnSpc>
                <a:spcPct val="90000"/>
              </a:lnSpc>
              <a:spcBef>
                <a:spcPts val="800"/>
              </a:spcBef>
              <a:spcAft>
                <a:spcPts val="0"/>
              </a:spcAft>
              <a:buClr>
                <a:schemeClr val="lt1"/>
              </a:buClr>
              <a:buSzPts val="1400"/>
              <a:buChar char="•"/>
              <a:defRPr sz="1400"/>
            </a:lvl8pPr>
            <a:lvl9pPr indent="-317500" lvl="8" marL="4114800" algn="l">
              <a:lnSpc>
                <a:spcPct val="90000"/>
              </a:lnSpc>
              <a:spcBef>
                <a:spcPts val="800"/>
              </a:spcBef>
              <a:spcAft>
                <a:spcPts val="0"/>
              </a:spcAft>
              <a:buClr>
                <a:schemeClr val="lt1"/>
              </a:buClr>
              <a:buSzPts val="1400"/>
              <a:buChar char="•"/>
              <a:defRPr sz="1400"/>
            </a:lvl9pPr>
          </a:lstStyle>
          <a:p/>
        </p:txBody>
      </p:sp>
      <p:sp>
        <p:nvSpPr>
          <p:cNvPr id="37" name="Google Shape;37;p82"/>
          <p:cNvSpPr txBox="1"/>
          <p:nvPr>
            <p:ph idx="2" type="body"/>
          </p:nvPr>
        </p:nvSpPr>
        <p:spPr>
          <a:xfrm>
            <a:off x="6278880" y="1901952"/>
            <a:ext cx="4572000" cy="4123944"/>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800"/>
              </a:spcBef>
              <a:spcAft>
                <a:spcPts val="0"/>
              </a:spcAft>
              <a:buClr>
                <a:schemeClr val="lt1"/>
              </a:buClr>
              <a:buSzPts val="1600"/>
              <a:buChar char="•"/>
              <a:defRPr sz="2000"/>
            </a:lvl1pPr>
            <a:lvl2pPr indent="-320040" lvl="1" marL="914400" algn="l">
              <a:lnSpc>
                <a:spcPct val="90000"/>
              </a:lnSpc>
              <a:spcBef>
                <a:spcPts val="1000"/>
              </a:spcBef>
              <a:spcAft>
                <a:spcPts val="0"/>
              </a:spcAft>
              <a:buClr>
                <a:schemeClr val="lt1"/>
              </a:buClr>
              <a:buSzPts val="1440"/>
              <a:buChar char="•"/>
              <a:defRPr sz="1800"/>
            </a:lvl2pPr>
            <a:lvl3pPr indent="-309880" lvl="2" marL="1371600" algn="l">
              <a:lnSpc>
                <a:spcPct val="90000"/>
              </a:lnSpc>
              <a:spcBef>
                <a:spcPts val="800"/>
              </a:spcBef>
              <a:spcAft>
                <a:spcPts val="0"/>
              </a:spcAft>
              <a:buClr>
                <a:schemeClr val="lt1"/>
              </a:buClr>
              <a:buSzPts val="1280"/>
              <a:buChar char="•"/>
              <a:defRPr sz="1600"/>
            </a:lvl3pPr>
            <a:lvl4pPr indent="-299719" lvl="3" marL="1828800" algn="l">
              <a:lnSpc>
                <a:spcPct val="90000"/>
              </a:lnSpc>
              <a:spcBef>
                <a:spcPts val="800"/>
              </a:spcBef>
              <a:spcAft>
                <a:spcPts val="0"/>
              </a:spcAft>
              <a:buClr>
                <a:schemeClr val="lt1"/>
              </a:buClr>
              <a:buSzPts val="1120"/>
              <a:buChar char="•"/>
              <a:defRPr sz="1400"/>
            </a:lvl4pPr>
            <a:lvl5pPr indent="-299720" lvl="4" marL="2286000" algn="l">
              <a:lnSpc>
                <a:spcPct val="90000"/>
              </a:lnSpc>
              <a:spcBef>
                <a:spcPts val="800"/>
              </a:spcBef>
              <a:spcAft>
                <a:spcPts val="0"/>
              </a:spcAft>
              <a:buClr>
                <a:schemeClr val="lt1"/>
              </a:buClr>
              <a:buSzPts val="1120"/>
              <a:buChar char="•"/>
              <a:defRPr sz="1400"/>
            </a:lvl5pPr>
            <a:lvl6pPr indent="-317500" lvl="5" marL="2743200" algn="l">
              <a:lnSpc>
                <a:spcPct val="90000"/>
              </a:lnSpc>
              <a:spcBef>
                <a:spcPts val="800"/>
              </a:spcBef>
              <a:spcAft>
                <a:spcPts val="0"/>
              </a:spcAft>
              <a:buClr>
                <a:schemeClr val="lt1"/>
              </a:buClr>
              <a:buSzPts val="1400"/>
              <a:buChar char="•"/>
              <a:defRPr sz="1400"/>
            </a:lvl6pPr>
            <a:lvl7pPr indent="-317500" lvl="6" marL="3200400" algn="l">
              <a:lnSpc>
                <a:spcPct val="90000"/>
              </a:lnSpc>
              <a:spcBef>
                <a:spcPts val="800"/>
              </a:spcBef>
              <a:spcAft>
                <a:spcPts val="0"/>
              </a:spcAft>
              <a:buClr>
                <a:schemeClr val="lt1"/>
              </a:buClr>
              <a:buSzPts val="1400"/>
              <a:buChar char="•"/>
              <a:defRPr sz="1400"/>
            </a:lvl7pPr>
            <a:lvl8pPr indent="-317500" lvl="7" marL="3657600" algn="l">
              <a:lnSpc>
                <a:spcPct val="90000"/>
              </a:lnSpc>
              <a:spcBef>
                <a:spcPts val="800"/>
              </a:spcBef>
              <a:spcAft>
                <a:spcPts val="0"/>
              </a:spcAft>
              <a:buClr>
                <a:schemeClr val="lt1"/>
              </a:buClr>
              <a:buSzPts val="1400"/>
              <a:buChar char="•"/>
              <a:defRPr sz="1400"/>
            </a:lvl8pPr>
            <a:lvl9pPr indent="-317500" lvl="8" marL="4114800" algn="l">
              <a:lnSpc>
                <a:spcPct val="90000"/>
              </a:lnSpc>
              <a:spcBef>
                <a:spcPts val="800"/>
              </a:spcBef>
              <a:spcAft>
                <a:spcPts val="0"/>
              </a:spcAft>
              <a:buClr>
                <a:schemeClr val="lt1"/>
              </a:buClr>
              <a:buSzPts val="1400"/>
              <a:buChar char="•"/>
              <a:defRPr sz="1400"/>
            </a:lvl9pPr>
          </a:lstStyle>
          <a:p/>
        </p:txBody>
      </p:sp>
      <p:sp>
        <p:nvSpPr>
          <p:cNvPr id="38" name="Google Shape;38;p82"/>
          <p:cNvSpPr txBox="1"/>
          <p:nvPr>
            <p:ph idx="11" type="ftr"/>
          </p:nvPr>
        </p:nvSpPr>
        <p:spPr>
          <a:xfrm>
            <a:off x="1341120" y="6601968"/>
            <a:ext cx="7159752" cy="2377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2"/>
          <p:cNvSpPr txBox="1"/>
          <p:nvPr>
            <p:ph idx="10" type="dt"/>
          </p:nvPr>
        </p:nvSpPr>
        <p:spPr>
          <a:xfrm>
            <a:off x="8875776" y="6601968"/>
            <a:ext cx="960120" cy="2377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82"/>
          <p:cNvSpPr txBox="1"/>
          <p:nvPr>
            <p:ph idx="12" type="sldNum"/>
          </p:nvPr>
        </p:nvSpPr>
        <p:spPr>
          <a:xfrm>
            <a:off x="10210800" y="6601968"/>
            <a:ext cx="640080" cy="2377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41" name="Shape 41"/>
        <p:cNvGrpSpPr/>
        <p:nvPr/>
      </p:nvGrpSpPr>
      <p:grpSpPr>
        <a:xfrm>
          <a:off x="0" y="0"/>
          <a:ext cx="0" cy="0"/>
          <a:chOff x="0" y="0"/>
          <a:chExt cx="0" cy="0"/>
        </a:xfrm>
      </p:grpSpPr>
      <p:sp>
        <p:nvSpPr>
          <p:cNvPr id="42" name="Google Shape;42;p83"/>
          <p:cNvSpPr txBox="1"/>
          <p:nvPr>
            <p:ph type="title"/>
          </p:nvPr>
        </p:nvSpPr>
        <p:spPr>
          <a:xfrm>
            <a:off x="1341120" y="467360"/>
            <a:ext cx="9509760" cy="123342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83"/>
          <p:cNvSpPr txBox="1"/>
          <p:nvPr>
            <p:ph idx="1" type="body"/>
          </p:nvPr>
        </p:nvSpPr>
        <p:spPr>
          <a:xfrm>
            <a:off x="1341120" y="1837464"/>
            <a:ext cx="4572000" cy="766588"/>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Clr>
                <a:schemeClr val="lt1"/>
              </a:buClr>
              <a:buSzPts val="1600"/>
              <a:buNone/>
              <a:defRPr b="0" sz="2000" cap="none"/>
            </a:lvl1pPr>
            <a:lvl2pPr indent="-228600" lvl="1" marL="914400" algn="l">
              <a:lnSpc>
                <a:spcPct val="90000"/>
              </a:lnSpc>
              <a:spcBef>
                <a:spcPts val="1000"/>
              </a:spcBef>
              <a:spcAft>
                <a:spcPts val="0"/>
              </a:spcAft>
              <a:buClr>
                <a:schemeClr val="lt1"/>
              </a:buClr>
              <a:buSzPts val="1600"/>
              <a:buNone/>
              <a:defRPr b="1" sz="2000"/>
            </a:lvl2pPr>
            <a:lvl3pPr indent="-228600" lvl="2" marL="1371600" algn="l">
              <a:lnSpc>
                <a:spcPct val="90000"/>
              </a:lnSpc>
              <a:spcBef>
                <a:spcPts val="800"/>
              </a:spcBef>
              <a:spcAft>
                <a:spcPts val="0"/>
              </a:spcAft>
              <a:buClr>
                <a:schemeClr val="lt1"/>
              </a:buClr>
              <a:buSzPts val="1440"/>
              <a:buNone/>
              <a:defRPr b="1" sz="1800"/>
            </a:lvl3pPr>
            <a:lvl4pPr indent="-228600" lvl="3" marL="1828800" algn="l">
              <a:lnSpc>
                <a:spcPct val="90000"/>
              </a:lnSpc>
              <a:spcBef>
                <a:spcPts val="800"/>
              </a:spcBef>
              <a:spcAft>
                <a:spcPts val="0"/>
              </a:spcAft>
              <a:buClr>
                <a:schemeClr val="lt1"/>
              </a:buClr>
              <a:buSzPts val="1280"/>
              <a:buNone/>
              <a:defRPr b="1" sz="1600"/>
            </a:lvl4pPr>
            <a:lvl5pPr indent="-228600" lvl="4" marL="2286000" algn="l">
              <a:lnSpc>
                <a:spcPct val="90000"/>
              </a:lnSpc>
              <a:spcBef>
                <a:spcPts val="800"/>
              </a:spcBef>
              <a:spcAft>
                <a:spcPts val="0"/>
              </a:spcAft>
              <a:buClr>
                <a:schemeClr val="lt1"/>
              </a:buClr>
              <a:buSzPts val="1280"/>
              <a:buNone/>
              <a:defRPr b="1" sz="1600"/>
            </a:lvl5pPr>
            <a:lvl6pPr indent="-228600" lvl="5" marL="2743200" algn="l">
              <a:lnSpc>
                <a:spcPct val="90000"/>
              </a:lnSpc>
              <a:spcBef>
                <a:spcPts val="800"/>
              </a:spcBef>
              <a:spcAft>
                <a:spcPts val="0"/>
              </a:spcAft>
              <a:buClr>
                <a:schemeClr val="lt1"/>
              </a:buClr>
              <a:buSzPts val="1600"/>
              <a:buNone/>
              <a:defRPr b="1" sz="1600"/>
            </a:lvl6pPr>
            <a:lvl7pPr indent="-228600" lvl="6" marL="3200400" algn="l">
              <a:lnSpc>
                <a:spcPct val="90000"/>
              </a:lnSpc>
              <a:spcBef>
                <a:spcPts val="800"/>
              </a:spcBef>
              <a:spcAft>
                <a:spcPts val="0"/>
              </a:spcAft>
              <a:buClr>
                <a:schemeClr val="lt1"/>
              </a:buClr>
              <a:buSzPts val="1600"/>
              <a:buNone/>
              <a:defRPr b="1" sz="1600"/>
            </a:lvl7pPr>
            <a:lvl8pPr indent="-228600" lvl="7" marL="3657600" algn="l">
              <a:lnSpc>
                <a:spcPct val="90000"/>
              </a:lnSpc>
              <a:spcBef>
                <a:spcPts val="800"/>
              </a:spcBef>
              <a:spcAft>
                <a:spcPts val="0"/>
              </a:spcAft>
              <a:buClr>
                <a:schemeClr val="lt1"/>
              </a:buClr>
              <a:buSzPts val="1600"/>
              <a:buNone/>
              <a:defRPr b="1" sz="1600"/>
            </a:lvl8pPr>
            <a:lvl9pPr indent="-228600" lvl="8" marL="4114800" algn="l">
              <a:lnSpc>
                <a:spcPct val="90000"/>
              </a:lnSpc>
              <a:spcBef>
                <a:spcPts val="800"/>
              </a:spcBef>
              <a:spcAft>
                <a:spcPts val="0"/>
              </a:spcAft>
              <a:buClr>
                <a:schemeClr val="lt1"/>
              </a:buClr>
              <a:buSzPts val="1600"/>
              <a:buNone/>
              <a:defRPr b="1" sz="1600"/>
            </a:lvl9pPr>
          </a:lstStyle>
          <a:p/>
        </p:txBody>
      </p:sp>
      <p:sp>
        <p:nvSpPr>
          <p:cNvPr id="44" name="Google Shape;44;p83"/>
          <p:cNvSpPr txBox="1"/>
          <p:nvPr>
            <p:ph idx="2" type="body"/>
          </p:nvPr>
        </p:nvSpPr>
        <p:spPr>
          <a:xfrm>
            <a:off x="1341120" y="2740732"/>
            <a:ext cx="4572000" cy="3288847"/>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Clr>
                <a:schemeClr val="lt1"/>
              </a:buClr>
              <a:buSzPts val="1440"/>
              <a:buChar char="•"/>
              <a:defRPr sz="1800"/>
            </a:lvl1pPr>
            <a:lvl2pPr indent="-309880" lvl="1" marL="914400" algn="l">
              <a:lnSpc>
                <a:spcPct val="90000"/>
              </a:lnSpc>
              <a:spcBef>
                <a:spcPts val="1000"/>
              </a:spcBef>
              <a:spcAft>
                <a:spcPts val="0"/>
              </a:spcAft>
              <a:buClr>
                <a:schemeClr val="lt1"/>
              </a:buClr>
              <a:buSzPts val="1280"/>
              <a:buChar char="•"/>
              <a:defRPr sz="1600"/>
            </a:lvl2pPr>
            <a:lvl3pPr indent="-299719" lvl="2" marL="1371600" algn="l">
              <a:lnSpc>
                <a:spcPct val="90000"/>
              </a:lnSpc>
              <a:spcBef>
                <a:spcPts val="800"/>
              </a:spcBef>
              <a:spcAft>
                <a:spcPts val="0"/>
              </a:spcAft>
              <a:buClr>
                <a:schemeClr val="lt1"/>
              </a:buClr>
              <a:buSzPts val="1120"/>
              <a:buChar char="•"/>
              <a:defRPr sz="1400"/>
            </a:lvl3pPr>
            <a:lvl4pPr indent="-289560" lvl="3" marL="1828800" algn="l">
              <a:lnSpc>
                <a:spcPct val="90000"/>
              </a:lnSpc>
              <a:spcBef>
                <a:spcPts val="800"/>
              </a:spcBef>
              <a:spcAft>
                <a:spcPts val="0"/>
              </a:spcAft>
              <a:buClr>
                <a:schemeClr val="lt1"/>
              </a:buClr>
              <a:buSzPts val="960"/>
              <a:buChar char="•"/>
              <a:defRPr sz="1200"/>
            </a:lvl4pPr>
            <a:lvl5pPr indent="-289560" lvl="4" marL="2286000" algn="l">
              <a:lnSpc>
                <a:spcPct val="90000"/>
              </a:lnSpc>
              <a:spcBef>
                <a:spcPts val="800"/>
              </a:spcBef>
              <a:spcAft>
                <a:spcPts val="0"/>
              </a:spcAft>
              <a:buClr>
                <a:schemeClr val="lt1"/>
              </a:buClr>
              <a:buSzPts val="960"/>
              <a:buChar char="•"/>
              <a:defRPr sz="1200"/>
            </a:lvl5pPr>
            <a:lvl6pPr indent="-304800" lvl="5" marL="2743200" algn="l">
              <a:lnSpc>
                <a:spcPct val="90000"/>
              </a:lnSpc>
              <a:spcBef>
                <a:spcPts val="800"/>
              </a:spcBef>
              <a:spcAft>
                <a:spcPts val="0"/>
              </a:spcAft>
              <a:buClr>
                <a:schemeClr val="lt1"/>
              </a:buClr>
              <a:buSzPts val="1200"/>
              <a:buChar char="•"/>
              <a:defRPr sz="1200"/>
            </a:lvl6pPr>
            <a:lvl7pPr indent="-304800" lvl="6" marL="3200400" algn="l">
              <a:lnSpc>
                <a:spcPct val="90000"/>
              </a:lnSpc>
              <a:spcBef>
                <a:spcPts val="800"/>
              </a:spcBef>
              <a:spcAft>
                <a:spcPts val="0"/>
              </a:spcAft>
              <a:buClr>
                <a:schemeClr val="lt1"/>
              </a:buClr>
              <a:buSzPts val="1200"/>
              <a:buChar char="•"/>
              <a:defRPr sz="1200"/>
            </a:lvl7pPr>
            <a:lvl8pPr indent="-304800" lvl="7" marL="3657600" algn="l">
              <a:lnSpc>
                <a:spcPct val="90000"/>
              </a:lnSpc>
              <a:spcBef>
                <a:spcPts val="800"/>
              </a:spcBef>
              <a:spcAft>
                <a:spcPts val="0"/>
              </a:spcAft>
              <a:buClr>
                <a:schemeClr val="lt1"/>
              </a:buClr>
              <a:buSzPts val="1200"/>
              <a:buChar char="•"/>
              <a:defRPr sz="1200"/>
            </a:lvl8pPr>
            <a:lvl9pPr indent="-304800" lvl="8" marL="4114800" algn="l">
              <a:lnSpc>
                <a:spcPct val="90000"/>
              </a:lnSpc>
              <a:spcBef>
                <a:spcPts val="800"/>
              </a:spcBef>
              <a:spcAft>
                <a:spcPts val="0"/>
              </a:spcAft>
              <a:buClr>
                <a:schemeClr val="lt1"/>
              </a:buClr>
              <a:buSzPts val="1200"/>
              <a:buChar char="•"/>
              <a:defRPr sz="1200"/>
            </a:lvl9pPr>
          </a:lstStyle>
          <a:p/>
        </p:txBody>
      </p:sp>
      <p:sp>
        <p:nvSpPr>
          <p:cNvPr id="45" name="Google Shape;45;p83"/>
          <p:cNvSpPr txBox="1"/>
          <p:nvPr>
            <p:ph idx="3" type="body"/>
          </p:nvPr>
        </p:nvSpPr>
        <p:spPr>
          <a:xfrm>
            <a:off x="6278880" y="1837464"/>
            <a:ext cx="4572000" cy="766588"/>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Clr>
                <a:schemeClr val="lt1"/>
              </a:buClr>
              <a:buSzPts val="1600"/>
              <a:buNone/>
              <a:defRPr b="0" sz="2000" cap="none"/>
            </a:lvl1pPr>
            <a:lvl2pPr indent="-228600" lvl="1" marL="914400" algn="l">
              <a:lnSpc>
                <a:spcPct val="90000"/>
              </a:lnSpc>
              <a:spcBef>
                <a:spcPts val="1000"/>
              </a:spcBef>
              <a:spcAft>
                <a:spcPts val="0"/>
              </a:spcAft>
              <a:buClr>
                <a:schemeClr val="lt1"/>
              </a:buClr>
              <a:buSzPts val="1600"/>
              <a:buNone/>
              <a:defRPr b="1" sz="2000"/>
            </a:lvl2pPr>
            <a:lvl3pPr indent="-228600" lvl="2" marL="1371600" algn="l">
              <a:lnSpc>
                <a:spcPct val="90000"/>
              </a:lnSpc>
              <a:spcBef>
                <a:spcPts val="800"/>
              </a:spcBef>
              <a:spcAft>
                <a:spcPts val="0"/>
              </a:spcAft>
              <a:buClr>
                <a:schemeClr val="lt1"/>
              </a:buClr>
              <a:buSzPts val="1440"/>
              <a:buNone/>
              <a:defRPr b="1" sz="1800"/>
            </a:lvl3pPr>
            <a:lvl4pPr indent="-228600" lvl="3" marL="1828800" algn="l">
              <a:lnSpc>
                <a:spcPct val="90000"/>
              </a:lnSpc>
              <a:spcBef>
                <a:spcPts val="800"/>
              </a:spcBef>
              <a:spcAft>
                <a:spcPts val="0"/>
              </a:spcAft>
              <a:buClr>
                <a:schemeClr val="lt1"/>
              </a:buClr>
              <a:buSzPts val="1280"/>
              <a:buNone/>
              <a:defRPr b="1" sz="1600"/>
            </a:lvl4pPr>
            <a:lvl5pPr indent="-228600" lvl="4" marL="2286000" algn="l">
              <a:lnSpc>
                <a:spcPct val="90000"/>
              </a:lnSpc>
              <a:spcBef>
                <a:spcPts val="800"/>
              </a:spcBef>
              <a:spcAft>
                <a:spcPts val="0"/>
              </a:spcAft>
              <a:buClr>
                <a:schemeClr val="lt1"/>
              </a:buClr>
              <a:buSzPts val="1280"/>
              <a:buNone/>
              <a:defRPr b="1" sz="1600"/>
            </a:lvl5pPr>
            <a:lvl6pPr indent="-228600" lvl="5" marL="2743200" algn="l">
              <a:lnSpc>
                <a:spcPct val="90000"/>
              </a:lnSpc>
              <a:spcBef>
                <a:spcPts val="800"/>
              </a:spcBef>
              <a:spcAft>
                <a:spcPts val="0"/>
              </a:spcAft>
              <a:buClr>
                <a:schemeClr val="lt1"/>
              </a:buClr>
              <a:buSzPts val="1600"/>
              <a:buNone/>
              <a:defRPr b="1" sz="1600"/>
            </a:lvl6pPr>
            <a:lvl7pPr indent="-228600" lvl="6" marL="3200400" algn="l">
              <a:lnSpc>
                <a:spcPct val="90000"/>
              </a:lnSpc>
              <a:spcBef>
                <a:spcPts val="800"/>
              </a:spcBef>
              <a:spcAft>
                <a:spcPts val="0"/>
              </a:spcAft>
              <a:buClr>
                <a:schemeClr val="lt1"/>
              </a:buClr>
              <a:buSzPts val="1600"/>
              <a:buNone/>
              <a:defRPr b="1" sz="1600"/>
            </a:lvl7pPr>
            <a:lvl8pPr indent="-228600" lvl="7" marL="3657600" algn="l">
              <a:lnSpc>
                <a:spcPct val="90000"/>
              </a:lnSpc>
              <a:spcBef>
                <a:spcPts val="800"/>
              </a:spcBef>
              <a:spcAft>
                <a:spcPts val="0"/>
              </a:spcAft>
              <a:buClr>
                <a:schemeClr val="lt1"/>
              </a:buClr>
              <a:buSzPts val="1600"/>
              <a:buNone/>
              <a:defRPr b="1" sz="1600"/>
            </a:lvl8pPr>
            <a:lvl9pPr indent="-228600" lvl="8" marL="4114800" algn="l">
              <a:lnSpc>
                <a:spcPct val="90000"/>
              </a:lnSpc>
              <a:spcBef>
                <a:spcPts val="800"/>
              </a:spcBef>
              <a:spcAft>
                <a:spcPts val="0"/>
              </a:spcAft>
              <a:buClr>
                <a:schemeClr val="lt1"/>
              </a:buClr>
              <a:buSzPts val="1600"/>
              <a:buNone/>
              <a:defRPr b="1" sz="1600"/>
            </a:lvl9pPr>
          </a:lstStyle>
          <a:p/>
        </p:txBody>
      </p:sp>
      <p:sp>
        <p:nvSpPr>
          <p:cNvPr id="46" name="Google Shape;46;p83"/>
          <p:cNvSpPr txBox="1"/>
          <p:nvPr>
            <p:ph idx="4" type="body"/>
          </p:nvPr>
        </p:nvSpPr>
        <p:spPr>
          <a:xfrm>
            <a:off x="6278880" y="2740732"/>
            <a:ext cx="4572000" cy="3288847"/>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Clr>
                <a:schemeClr val="lt1"/>
              </a:buClr>
              <a:buSzPts val="1440"/>
              <a:buChar char="•"/>
              <a:defRPr sz="1800"/>
            </a:lvl1pPr>
            <a:lvl2pPr indent="-309880" lvl="1" marL="914400" algn="l">
              <a:lnSpc>
                <a:spcPct val="90000"/>
              </a:lnSpc>
              <a:spcBef>
                <a:spcPts val="1000"/>
              </a:spcBef>
              <a:spcAft>
                <a:spcPts val="0"/>
              </a:spcAft>
              <a:buClr>
                <a:schemeClr val="lt1"/>
              </a:buClr>
              <a:buSzPts val="1280"/>
              <a:buChar char="•"/>
              <a:defRPr sz="1600"/>
            </a:lvl2pPr>
            <a:lvl3pPr indent="-299719" lvl="2" marL="1371600" algn="l">
              <a:lnSpc>
                <a:spcPct val="90000"/>
              </a:lnSpc>
              <a:spcBef>
                <a:spcPts val="800"/>
              </a:spcBef>
              <a:spcAft>
                <a:spcPts val="0"/>
              </a:spcAft>
              <a:buClr>
                <a:schemeClr val="lt1"/>
              </a:buClr>
              <a:buSzPts val="1120"/>
              <a:buChar char="•"/>
              <a:defRPr sz="1400"/>
            </a:lvl3pPr>
            <a:lvl4pPr indent="-289560" lvl="3" marL="1828800" algn="l">
              <a:lnSpc>
                <a:spcPct val="90000"/>
              </a:lnSpc>
              <a:spcBef>
                <a:spcPts val="800"/>
              </a:spcBef>
              <a:spcAft>
                <a:spcPts val="0"/>
              </a:spcAft>
              <a:buClr>
                <a:schemeClr val="lt1"/>
              </a:buClr>
              <a:buSzPts val="960"/>
              <a:buChar char="•"/>
              <a:defRPr sz="1200"/>
            </a:lvl4pPr>
            <a:lvl5pPr indent="-289560" lvl="4" marL="2286000" algn="l">
              <a:lnSpc>
                <a:spcPct val="90000"/>
              </a:lnSpc>
              <a:spcBef>
                <a:spcPts val="800"/>
              </a:spcBef>
              <a:spcAft>
                <a:spcPts val="0"/>
              </a:spcAft>
              <a:buClr>
                <a:schemeClr val="lt1"/>
              </a:buClr>
              <a:buSzPts val="960"/>
              <a:buChar char="•"/>
              <a:defRPr sz="1200"/>
            </a:lvl5pPr>
            <a:lvl6pPr indent="-304800" lvl="5" marL="2743200" algn="l">
              <a:lnSpc>
                <a:spcPct val="90000"/>
              </a:lnSpc>
              <a:spcBef>
                <a:spcPts val="800"/>
              </a:spcBef>
              <a:spcAft>
                <a:spcPts val="0"/>
              </a:spcAft>
              <a:buClr>
                <a:schemeClr val="lt1"/>
              </a:buClr>
              <a:buSzPts val="1200"/>
              <a:buChar char="•"/>
              <a:defRPr sz="1200"/>
            </a:lvl6pPr>
            <a:lvl7pPr indent="-304800" lvl="6" marL="3200400" algn="l">
              <a:lnSpc>
                <a:spcPct val="90000"/>
              </a:lnSpc>
              <a:spcBef>
                <a:spcPts val="800"/>
              </a:spcBef>
              <a:spcAft>
                <a:spcPts val="0"/>
              </a:spcAft>
              <a:buClr>
                <a:schemeClr val="lt1"/>
              </a:buClr>
              <a:buSzPts val="1200"/>
              <a:buChar char="•"/>
              <a:defRPr sz="1200"/>
            </a:lvl7pPr>
            <a:lvl8pPr indent="-304800" lvl="7" marL="3657600" algn="l">
              <a:lnSpc>
                <a:spcPct val="90000"/>
              </a:lnSpc>
              <a:spcBef>
                <a:spcPts val="800"/>
              </a:spcBef>
              <a:spcAft>
                <a:spcPts val="0"/>
              </a:spcAft>
              <a:buClr>
                <a:schemeClr val="lt1"/>
              </a:buClr>
              <a:buSzPts val="1200"/>
              <a:buChar char="•"/>
              <a:defRPr sz="1200"/>
            </a:lvl8pPr>
            <a:lvl9pPr indent="-304800" lvl="8" marL="4114800" algn="l">
              <a:lnSpc>
                <a:spcPct val="90000"/>
              </a:lnSpc>
              <a:spcBef>
                <a:spcPts val="800"/>
              </a:spcBef>
              <a:spcAft>
                <a:spcPts val="0"/>
              </a:spcAft>
              <a:buClr>
                <a:schemeClr val="lt1"/>
              </a:buClr>
              <a:buSzPts val="1200"/>
              <a:buChar char="•"/>
              <a:defRPr sz="1200"/>
            </a:lvl9pPr>
          </a:lstStyle>
          <a:p/>
        </p:txBody>
      </p:sp>
      <p:sp>
        <p:nvSpPr>
          <p:cNvPr id="47" name="Google Shape;47;p83"/>
          <p:cNvSpPr txBox="1"/>
          <p:nvPr>
            <p:ph idx="11" type="ftr"/>
          </p:nvPr>
        </p:nvSpPr>
        <p:spPr>
          <a:xfrm>
            <a:off x="1341120" y="6601968"/>
            <a:ext cx="7159752" cy="2377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3"/>
          <p:cNvSpPr txBox="1"/>
          <p:nvPr>
            <p:ph idx="10" type="dt"/>
          </p:nvPr>
        </p:nvSpPr>
        <p:spPr>
          <a:xfrm>
            <a:off x="8875776" y="6601968"/>
            <a:ext cx="960120" cy="2377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83"/>
          <p:cNvSpPr txBox="1"/>
          <p:nvPr>
            <p:ph idx="12" type="sldNum"/>
          </p:nvPr>
        </p:nvSpPr>
        <p:spPr>
          <a:xfrm>
            <a:off x="10210800" y="6601968"/>
            <a:ext cx="640080" cy="2377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0" name="Shape 50"/>
        <p:cNvGrpSpPr/>
        <p:nvPr/>
      </p:nvGrpSpPr>
      <p:grpSpPr>
        <a:xfrm>
          <a:off x="0" y="0"/>
          <a:ext cx="0" cy="0"/>
          <a:chOff x="0" y="0"/>
          <a:chExt cx="0" cy="0"/>
        </a:xfrm>
      </p:grpSpPr>
      <p:sp>
        <p:nvSpPr>
          <p:cNvPr id="51" name="Google Shape;51;p84"/>
          <p:cNvSpPr txBox="1"/>
          <p:nvPr>
            <p:ph type="title"/>
          </p:nvPr>
        </p:nvSpPr>
        <p:spPr>
          <a:xfrm>
            <a:off x="1341120" y="467360"/>
            <a:ext cx="9509760" cy="123342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4"/>
          <p:cNvSpPr txBox="1"/>
          <p:nvPr>
            <p:ph idx="11" type="ftr"/>
          </p:nvPr>
        </p:nvSpPr>
        <p:spPr>
          <a:xfrm>
            <a:off x="1341120" y="6601968"/>
            <a:ext cx="7159752" cy="2377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4"/>
          <p:cNvSpPr txBox="1"/>
          <p:nvPr>
            <p:ph idx="10" type="dt"/>
          </p:nvPr>
        </p:nvSpPr>
        <p:spPr>
          <a:xfrm>
            <a:off x="8875776" y="6601968"/>
            <a:ext cx="960120" cy="2377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4"/>
          <p:cNvSpPr txBox="1"/>
          <p:nvPr>
            <p:ph idx="12" type="sldNum"/>
          </p:nvPr>
        </p:nvSpPr>
        <p:spPr>
          <a:xfrm>
            <a:off x="10210800" y="6601968"/>
            <a:ext cx="640080" cy="2377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5" name="Shape 55"/>
        <p:cNvGrpSpPr/>
        <p:nvPr/>
      </p:nvGrpSpPr>
      <p:grpSpPr>
        <a:xfrm>
          <a:off x="0" y="0"/>
          <a:ext cx="0" cy="0"/>
          <a:chOff x="0" y="0"/>
          <a:chExt cx="0" cy="0"/>
        </a:xfrm>
      </p:grpSpPr>
      <p:sp>
        <p:nvSpPr>
          <p:cNvPr id="56" name="Google Shape;56;p85"/>
          <p:cNvSpPr/>
          <p:nvPr/>
        </p:nvSpPr>
        <p:spPr>
          <a:xfrm>
            <a:off x="0" y="0"/>
            <a:ext cx="12188826" cy="27432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7" name="Google Shape;57;p85"/>
          <p:cNvSpPr txBox="1"/>
          <p:nvPr>
            <p:ph idx="11" type="ftr"/>
          </p:nvPr>
        </p:nvSpPr>
        <p:spPr>
          <a:xfrm>
            <a:off x="1341120" y="6601968"/>
            <a:ext cx="7159752" cy="2377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5"/>
          <p:cNvSpPr txBox="1"/>
          <p:nvPr>
            <p:ph idx="10" type="dt"/>
          </p:nvPr>
        </p:nvSpPr>
        <p:spPr>
          <a:xfrm>
            <a:off x="8875776" y="6601968"/>
            <a:ext cx="960120" cy="2377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5"/>
          <p:cNvSpPr txBox="1"/>
          <p:nvPr>
            <p:ph idx="12" type="sldNum"/>
          </p:nvPr>
        </p:nvSpPr>
        <p:spPr>
          <a:xfrm>
            <a:off x="10210800" y="6601968"/>
            <a:ext cx="640080" cy="2377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0" name="Shape 60"/>
        <p:cNvGrpSpPr/>
        <p:nvPr/>
      </p:nvGrpSpPr>
      <p:grpSpPr>
        <a:xfrm>
          <a:off x="0" y="0"/>
          <a:ext cx="0" cy="0"/>
          <a:chOff x="0" y="0"/>
          <a:chExt cx="0" cy="0"/>
        </a:xfrm>
      </p:grpSpPr>
      <p:sp>
        <p:nvSpPr>
          <p:cNvPr id="61" name="Google Shape;61;p86"/>
          <p:cNvSpPr txBox="1"/>
          <p:nvPr>
            <p:ph type="title"/>
          </p:nvPr>
        </p:nvSpPr>
        <p:spPr>
          <a:xfrm>
            <a:off x="7470648" y="2350008"/>
            <a:ext cx="4206240" cy="199339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400"/>
              <a:buNone/>
              <a:defRPr b="0" sz="3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86"/>
          <p:cNvSpPr txBox="1"/>
          <p:nvPr>
            <p:ph idx="1" type="body"/>
          </p:nvPr>
        </p:nvSpPr>
        <p:spPr>
          <a:xfrm>
            <a:off x="457200" y="758952"/>
            <a:ext cx="6629400" cy="5330952"/>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800"/>
              </a:spcBef>
              <a:spcAft>
                <a:spcPts val="0"/>
              </a:spcAft>
              <a:buClr>
                <a:schemeClr val="lt1"/>
              </a:buClr>
              <a:buSzPts val="1600"/>
              <a:buChar char="•"/>
              <a:defRPr sz="2000"/>
            </a:lvl1pPr>
            <a:lvl2pPr indent="-320040" lvl="1" marL="914400" algn="l">
              <a:lnSpc>
                <a:spcPct val="90000"/>
              </a:lnSpc>
              <a:spcBef>
                <a:spcPts val="1000"/>
              </a:spcBef>
              <a:spcAft>
                <a:spcPts val="0"/>
              </a:spcAft>
              <a:buClr>
                <a:schemeClr val="lt1"/>
              </a:buClr>
              <a:buSzPts val="1440"/>
              <a:buChar char="•"/>
              <a:defRPr sz="1800"/>
            </a:lvl2pPr>
            <a:lvl3pPr indent="-309880" lvl="2" marL="1371600" algn="l">
              <a:lnSpc>
                <a:spcPct val="90000"/>
              </a:lnSpc>
              <a:spcBef>
                <a:spcPts val="800"/>
              </a:spcBef>
              <a:spcAft>
                <a:spcPts val="0"/>
              </a:spcAft>
              <a:buClr>
                <a:schemeClr val="lt1"/>
              </a:buClr>
              <a:buSzPts val="1280"/>
              <a:buChar char="•"/>
              <a:defRPr sz="1600"/>
            </a:lvl3pPr>
            <a:lvl4pPr indent="-299719" lvl="3" marL="1828800" algn="l">
              <a:lnSpc>
                <a:spcPct val="90000"/>
              </a:lnSpc>
              <a:spcBef>
                <a:spcPts val="800"/>
              </a:spcBef>
              <a:spcAft>
                <a:spcPts val="0"/>
              </a:spcAft>
              <a:buClr>
                <a:schemeClr val="lt1"/>
              </a:buClr>
              <a:buSzPts val="1120"/>
              <a:buChar char="•"/>
              <a:defRPr sz="1400"/>
            </a:lvl4pPr>
            <a:lvl5pPr indent="-299720" lvl="4" marL="2286000" algn="l">
              <a:lnSpc>
                <a:spcPct val="90000"/>
              </a:lnSpc>
              <a:spcBef>
                <a:spcPts val="800"/>
              </a:spcBef>
              <a:spcAft>
                <a:spcPts val="0"/>
              </a:spcAft>
              <a:buClr>
                <a:schemeClr val="lt1"/>
              </a:buClr>
              <a:buSzPts val="1120"/>
              <a:buChar char="•"/>
              <a:defRPr sz="1400"/>
            </a:lvl5pPr>
            <a:lvl6pPr indent="-317500" lvl="5" marL="2743200" algn="l">
              <a:lnSpc>
                <a:spcPct val="90000"/>
              </a:lnSpc>
              <a:spcBef>
                <a:spcPts val="800"/>
              </a:spcBef>
              <a:spcAft>
                <a:spcPts val="0"/>
              </a:spcAft>
              <a:buClr>
                <a:schemeClr val="lt1"/>
              </a:buClr>
              <a:buSzPts val="1400"/>
              <a:buChar char="•"/>
              <a:defRPr sz="1400"/>
            </a:lvl6pPr>
            <a:lvl7pPr indent="-317500" lvl="6" marL="3200400" algn="l">
              <a:lnSpc>
                <a:spcPct val="90000"/>
              </a:lnSpc>
              <a:spcBef>
                <a:spcPts val="800"/>
              </a:spcBef>
              <a:spcAft>
                <a:spcPts val="0"/>
              </a:spcAft>
              <a:buClr>
                <a:schemeClr val="lt1"/>
              </a:buClr>
              <a:buSzPts val="1400"/>
              <a:buChar char="•"/>
              <a:defRPr sz="1400"/>
            </a:lvl7pPr>
            <a:lvl8pPr indent="-317500" lvl="7" marL="3657600" algn="l">
              <a:lnSpc>
                <a:spcPct val="90000"/>
              </a:lnSpc>
              <a:spcBef>
                <a:spcPts val="800"/>
              </a:spcBef>
              <a:spcAft>
                <a:spcPts val="0"/>
              </a:spcAft>
              <a:buClr>
                <a:schemeClr val="lt1"/>
              </a:buClr>
              <a:buSzPts val="1400"/>
              <a:buChar char="•"/>
              <a:defRPr sz="1400"/>
            </a:lvl8pPr>
            <a:lvl9pPr indent="-317500" lvl="8" marL="4114800" algn="l">
              <a:lnSpc>
                <a:spcPct val="90000"/>
              </a:lnSpc>
              <a:spcBef>
                <a:spcPts val="800"/>
              </a:spcBef>
              <a:spcAft>
                <a:spcPts val="0"/>
              </a:spcAft>
              <a:buClr>
                <a:schemeClr val="lt1"/>
              </a:buClr>
              <a:buSzPts val="1400"/>
              <a:buChar char="•"/>
              <a:defRPr sz="1400"/>
            </a:lvl9pPr>
          </a:lstStyle>
          <a:p/>
        </p:txBody>
      </p:sp>
      <p:sp>
        <p:nvSpPr>
          <p:cNvPr id="63" name="Google Shape;63;p86"/>
          <p:cNvSpPr txBox="1"/>
          <p:nvPr>
            <p:ph idx="2" type="body"/>
          </p:nvPr>
        </p:nvSpPr>
        <p:spPr>
          <a:xfrm>
            <a:off x="7470648" y="4361688"/>
            <a:ext cx="4206240" cy="172821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Clr>
                <a:schemeClr val="lt1"/>
              </a:buClr>
              <a:buSzPts val="1280"/>
              <a:buNone/>
              <a:defRPr sz="1600"/>
            </a:lvl1pPr>
            <a:lvl2pPr indent="-228600" lvl="1" marL="914400" algn="l">
              <a:lnSpc>
                <a:spcPct val="90000"/>
              </a:lnSpc>
              <a:spcBef>
                <a:spcPts val="1000"/>
              </a:spcBef>
              <a:spcAft>
                <a:spcPts val="0"/>
              </a:spcAft>
              <a:buClr>
                <a:schemeClr val="lt1"/>
              </a:buClr>
              <a:buSzPts val="960"/>
              <a:buNone/>
              <a:defRPr sz="1200"/>
            </a:lvl2pPr>
            <a:lvl3pPr indent="-228600" lvl="2" marL="1371600" algn="l">
              <a:lnSpc>
                <a:spcPct val="90000"/>
              </a:lnSpc>
              <a:spcBef>
                <a:spcPts val="800"/>
              </a:spcBef>
              <a:spcAft>
                <a:spcPts val="0"/>
              </a:spcAft>
              <a:buClr>
                <a:schemeClr val="lt1"/>
              </a:buClr>
              <a:buSzPts val="800"/>
              <a:buNone/>
              <a:defRPr sz="1000"/>
            </a:lvl3pPr>
            <a:lvl4pPr indent="-228600" lvl="3" marL="1828800" algn="l">
              <a:lnSpc>
                <a:spcPct val="90000"/>
              </a:lnSpc>
              <a:spcBef>
                <a:spcPts val="800"/>
              </a:spcBef>
              <a:spcAft>
                <a:spcPts val="0"/>
              </a:spcAft>
              <a:buClr>
                <a:schemeClr val="lt1"/>
              </a:buClr>
              <a:buSzPts val="720"/>
              <a:buNone/>
              <a:defRPr sz="900"/>
            </a:lvl4pPr>
            <a:lvl5pPr indent="-228600" lvl="4" marL="2286000" algn="l">
              <a:lnSpc>
                <a:spcPct val="90000"/>
              </a:lnSpc>
              <a:spcBef>
                <a:spcPts val="800"/>
              </a:spcBef>
              <a:spcAft>
                <a:spcPts val="0"/>
              </a:spcAft>
              <a:buClr>
                <a:schemeClr val="lt1"/>
              </a:buClr>
              <a:buSzPts val="720"/>
              <a:buNone/>
              <a:defRPr sz="900"/>
            </a:lvl5pPr>
            <a:lvl6pPr indent="-228600" lvl="5" marL="2743200" algn="l">
              <a:lnSpc>
                <a:spcPct val="90000"/>
              </a:lnSpc>
              <a:spcBef>
                <a:spcPts val="800"/>
              </a:spcBef>
              <a:spcAft>
                <a:spcPts val="0"/>
              </a:spcAft>
              <a:buClr>
                <a:schemeClr val="lt1"/>
              </a:buClr>
              <a:buSzPts val="900"/>
              <a:buNone/>
              <a:defRPr sz="900"/>
            </a:lvl6pPr>
            <a:lvl7pPr indent="-228600" lvl="6" marL="3200400" algn="l">
              <a:lnSpc>
                <a:spcPct val="90000"/>
              </a:lnSpc>
              <a:spcBef>
                <a:spcPts val="800"/>
              </a:spcBef>
              <a:spcAft>
                <a:spcPts val="0"/>
              </a:spcAft>
              <a:buClr>
                <a:schemeClr val="lt1"/>
              </a:buClr>
              <a:buSzPts val="900"/>
              <a:buNone/>
              <a:defRPr sz="900"/>
            </a:lvl7pPr>
            <a:lvl8pPr indent="-228600" lvl="7" marL="3657600" algn="l">
              <a:lnSpc>
                <a:spcPct val="90000"/>
              </a:lnSpc>
              <a:spcBef>
                <a:spcPts val="800"/>
              </a:spcBef>
              <a:spcAft>
                <a:spcPts val="0"/>
              </a:spcAft>
              <a:buClr>
                <a:schemeClr val="lt1"/>
              </a:buClr>
              <a:buSzPts val="900"/>
              <a:buNone/>
              <a:defRPr sz="900"/>
            </a:lvl8pPr>
            <a:lvl9pPr indent="-228600" lvl="8" marL="4114800" algn="l">
              <a:lnSpc>
                <a:spcPct val="90000"/>
              </a:lnSpc>
              <a:spcBef>
                <a:spcPts val="800"/>
              </a:spcBef>
              <a:spcAft>
                <a:spcPts val="0"/>
              </a:spcAft>
              <a:buClr>
                <a:schemeClr val="lt1"/>
              </a:buClr>
              <a:buSzPts val="900"/>
              <a:buNone/>
              <a:defRPr sz="900"/>
            </a:lvl9pPr>
          </a:lstStyle>
          <a:p/>
        </p:txBody>
      </p:sp>
      <p:sp>
        <p:nvSpPr>
          <p:cNvPr id="64" name="Google Shape;64;p86"/>
          <p:cNvSpPr txBox="1"/>
          <p:nvPr>
            <p:ph idx="11" type="ftr"/>
          </p:nvPr>
        </p:nvSpPr>
        <p:spPr>
          <a:xfrm>
            <a:off x="1341120" y="6601968"/>
            <a:ext cx="7159752" cy="2377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86"/>
          <p:cNvSpPr txBox="1"/>
          <p:nvPr>
            <p:ph idx="10" type="dt"/>
          </p:nvPr>
        </p:nvSpPr>
        <p:spPr>
          <a:xfrm>
            <a:off x="8875776" y="6601968"/>
            <a:ext cx="960120" cy="2377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86"/>
          <p:cNvSpPr txBox="1"/>
          <p:nvPr>
            <p:ph idx="12" type="sldNum"/>
          </p:nvPr>
        </p:nvSpPr>
        <p:spPr>
          <a:xfrm>
            <a:off x="10210800" y="6601968"/>
            <a:ext cx="640080" cy="2377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7" name="Shape 67"/>
        <p:cNvGrpSpPr/>
        <p:nvPr/>
      </p:nvGrpSpPr>
      <p:grpSpPr>
        <a:xfrm>
          <a:off x="0" y="0"/>
          <a:ext cx="0" cy="0"/>
          <a:chOff x="0" y="0"/>
          <a:chExt cx="0" cy="0"/>
        </a:xfrm>
      </p:grpSpPr>
      <p:sp>
        <p:nvSpPr>
          <p:cNvPr id="68" name="Google Shape;68;p87"/>
          <p:cNvSpPr txBox="1"/>
          <p:nvPr>
            <p:ph type="title"/>
          </p:nvPr>
        </p:nvSpPr>
        <p:spPr>
          <a:xfrm>
            <a:off x="7470648" y="2350008"/>
            <a:ext cx="4206240" cy="199339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400"/>
              <a:buNone/>
              <a:defRPr b="0" sz="3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descr="An empty placeholder to add an image. Click on the placeholder and select the image that you wish to add" id="69" name="Google Shape;69;p87"/>
          <p:cNvSpPr/>
          <p:nvPr>
            <p:ph idx="2" type="pic"/>
          </p:nvPr>
        </p:nvSpPr>
        <p:spPr>
          <a:xfrm>
            <a:off x="301752" y="502920"/>
            <a:ext cx="6702552" cy="5843016"/>
          </a:xfrm>
          <a:prstGeom prst="rect">
            <a:avLst/>
          </a:prstGeom>
          <a:solidFill>
            <a:srgbClr val="ABE2E4"/>
          </a:solidFill>
          <a:ln>
            <a:noFill/>
          </a:ln>
        </p:spPr>
        <p:txBody>
          <a:bodyPr anchorCtr="0" anchor="t" bIns="45700" lIns="91425" spcFirstLastPara="1" rIns="91425" wrap="square" tIns="45700">
            <a:normAutofit/>
          </a:bodyPr>
          <a:lstStyle>
            <a:lvl1pPr lvl="0" marR="0" rtl="0" algn="ctr">
              <a:lnSpc>
                <a:spcPct val="90000"/>
              </a:lnSpc>
              <a:spcBef>
                <a:spcPts val="1800"/>
              </a:spcBef>
              <a:spcAft>
                <a:spcPts val="0"/>
              </a:spcAft>
              <a:buClr>
                <a:schemeClr val="dk1"/>
              </a:buClr>
              <a:buSzPts val="256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lt1"/>
              </a:buClr>
              <a:buSzPts val="2240"/>
              <a:buFont typeface="Arial"/>
              <a:buNone/>
              <a:defRPr b="0" i="0" sz="2800" u="none" cap="none" strike="noStrike">
                <a:solidFill>
                  <a:schemeClr val="lt1"/>
                </a:solidFill>
                <a:latin typeface="Calibri"/>
                <a:ea typeface="Calibri"/>
                <a:cs typeface="Calibri"/>
                <a:sym typeface="Calibri"/>
              </a:defRPr>
            </a:lvl2pPr>
            <a:lvl3pPr lvl="2" marR="0" rtl="0" algn="l">
              <a:lnSpc>
                <a:spcPct val="90000"/>
              </a:lnSpc>
              <a:spcBef>
                <a:spcPts val="800"/>
              </a:spcBef>
              <a:spcAft>
                <a:spcPts val="0"/>
              </a:spcAft>
              <a:buClr>
                <a:schemeClr val="lt1"/>
              </a:buClr>
              <a:buSzPts val="1920"/>
              <a:buFont typeface="Arial"/>
              <a:buNone/>
              <a:defRPr b="0" i="0" sz="2400" u="none" cap="none" strike="noStrike">
                <a:solidFill>
                  <a:schemeClr val="lt1"/>
                </a:solidFill>
                <a:latin typeface="Calibri"/>
                <a:ea typeface="Calibri"/>
                <a:cs typeface="Calibri"/>
                <a:sym typeface="Calibri"/>
              </a:defRPr>
            </a:lvl3pPr>
            <a:lvl4pPr lvl="3" marR="0" rtl="0" algn="l">
              <a:lnSpc>
                <a:spcPct val="90000"/>
              </a:lnSpc>
              <a:spcBef>
                <a:spcPts val="800"/>
              </a:spcBef>
              <a:spcAft>
                <a:spcPts val="0"/>
              </a:spcAft>
              <a:buClr>
                <a:schemeClr val="lt1"/>
              </a:buClr>
              <a:buSzPts val="1600"/>
              <a:buFont typeface="Arial"/>
              <a:buNone/>
              <a:defRPr b="0" i="0" sz="2000" u="none" cap="none" strike="noStrike">
                <a:solidFill>
                  <a:schemeClr val="lt1"/>
                </a:solidFill>
                <a:latin typeface="Calibri"/>
                <a:ea typeface="Calibri"/>
                <a:cs typeface="Calibri"/>
                <a:sym typeface="Calibri"/>
              </a:defRPr>
            </a:lvl4pPr>
            <a:lvl5pPr lvl="4" marR="0" rtl="0" algn="l">
              <a:lnSpc>
                <a:spcPct val="90000"/>
              </a:lnSpc>
              <a:spcBef>
                <a:spcPts val="800"/>
              </a:spcBef>
              <a:spcAft>
                <a:spcPts val="0"/>
              </a:spcAft>
              <a:buClr>
                <a:schemeClr val="lt1"/>
              </a:buClr>
              <a:buSzPts val="1600"/>
              <a:buFont typeface="Arial"/>
              <a:buNone/>
              <a:defRPr b="0" i="0" sz="2000" u="none" cap="none" strike="noStrike">
                <a:solidFill>
                  <a:schemeClr val="lt1"/>
                </a:solidFill>
                <a:latin typeface="Calibri"/>
                <a:ea typeface="Calibri"/>
                <a:cs typeface="Calibri"/>
                <a:sym typeface="Calibri"/>
              </a:defRPr>
            </a:lvl5pPr>
            <a:lvl6pPr lvl="5" marR="0" rtl="0" algn="l">
              <a:lnSpc>
                <a:spcPct val="90000"/>
              </a:lnSpc>
              <a:spcBef>
                <a:spcPts val="8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6pPr>
            <a:lvl7pPr lvl="6" marR="0" rtl="0" algn="l">
              <a:lnSpc>
                <a:spcPct val="90000"/>
              </a:lnSpc>
              <a:spcBef>
                <a:spcPts val="8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7pPr>
            <a:lvl8pPr lvl="7" marR="0" rtl="0" algn="l">
              <a:lnSpc>
                <a:spcPct val="90000"/>
              </a:lnSpc>
              <a:spcBef>
                <a:spcPts val="8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8pPr>
            <a:lvl9pPr lvl="8" marR="0" rtl="0" algn="l">
              <a:lnSpc>
                <a:spcPct val="90000"/>
              </a:lnSpc>
              <a:spcBef>
                <a:spcPts val="8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9pPr>
          </a:lstStyle>
          <a:p/>
        </p:txBody>
      </p:sp>
      <p:sp>
        <p:nvSpPr>
          <p:cNvPr id="70" name="Google Shape;70;p87"/>
          <p:cNvSpPr txBox="1"/>
          <p:nvPr>
            <p:ph idx="1" type="body"/>
          </p:nvPr>
        </p:nvSpPr>
        <p:spPr>
          <a:xfrm>
            <a:off x="7470648" y="4361688"/>
            <a:ext cx="4206240" cy="172821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Clr>
                <a:schemeClr val="lt1"/>
              </a:buClr>
              <a:buSzPts val="1280"/>
              <a:buNone/>
              <a:defRPr sz="1600"/>
            </a:lvl1pPr>
            <a:lvl2pPr indent="-228600" lvl="1" marL="914400" algn="l">
              <a:lnSpc>
                <a:spcPct val="90000"/>
              </a:lnSpc>
              <a:spcBef>
                <a:spcPts val="1000"/>
              </a:spcBef>
              <a:spcAft>
                <a:spcPts val="0"/>
              </a:spcAft>
              <a:buClr>
                <a:schemeClr val="lt1"/>
              </a:buClr>
              <a:buSzPts val="960"/>
              <a:buNone/>
              <a:defRPr sz="1200"/>
            </a:lvl2pPr>
            <a:lvl3pPr indent="-228600" lvl="2" marL="1371600" algn="l">
              <a:lnSpc>
                <a:spcPct val="90000"/>
              </a:lnSpc>
              <a:spcBef>
                <a:spcPts val="800"/>
              </a:spcBef>
              <a:spcAft>
                <a:spcPts val="0"/>
              </a:spcAft>
              <a:buClr>
                <a:schemeClr val="lt1"/>
              </a:buClr>
              <a:buSzPts val="800"/>
              <a:buNone/>
              <a:defRPr sz="1000"/>
            </a:lvl3pPr>
            <a:lvl4pPr indent="-228600" lvl="3" marL="1828800" algn="l">
              <a:lnSpc>
                <a:spcPct val="90000"/>
              </a:lnSpc>
              <a:spcBef>
                <a:spcPts val="800"/>
              </a:spcBef>
              <a:spcAft>
                <a:spcPts val="0"/>
              </a:spcAft>
              <a:buClr>
                <a:schemeClr val="lt1"/>
              </a:buClr>
              <a:buSzPts val="720"/>
              <a:buNone/>
              <a:defRPr sz="900"/>
            </a:lvl4pPr>
            <a:lvl5pPr indent="-228600" lvl="4" marL="2286000" algn="l">
              <a:lnSpc>
                <a:spcPct val="90000"/>
              </a:lnSpc>
              <a:spcBef>
                <a:spcPts val="800"/>
              </a:spcBef>
              <a:spcAft>
                <a:spcPts val="0"/>
              </a:spcAft>
              <a:buClr>
                <a:schemeClr val="lt1"/>
              </a:buClr>
              <a:buSzPts val="720"/>
              <a:buNone/>
              <a:defRPr sz="900"/>
            </a:lvl5pPr>
            <a:lvl6pPr indent="-228600" lvl="5" marL="2743200" algn="l">
              <a:lnSpc>
                <a:spcPct val="90000"/>
              </a:lnSpc>
              <a:spcBef>
                <a:spcPts val="800"/>
              </a:spcBef>
              <a:spcAft>
                <a:spcPts val="0"/>
              </a:spcAft>
              <a:buClr>
                <a:schemeClr val="lt1"/>
              </a:buClr>
              <a:buSzPts val="900"/>
              <a:buNone/>
              <a:defRPr sz="900"/>
            </a:lvl6pPr>
            <a:lvl7pPr indent="-228600" lvl="6" marL="3200400" algn="l">
              <a:lnSpc>
                <a:spcPct val="90000"/>
              </a:lnSpc>
              <a:spcBef>
                <a:spcPts val="800"/>
              </a:spcBef>
              <a:spcAft>
                <a:spcPts val="0"/>
              </a:spcAft>
              <a:buClr>
                <a:schemeClr val="lt1"/>
              </a:buClr>
              <a:buSzPts val="900"/>
              <a:buNone/>
              <a:defRPr sz="900"/>
            </a:lvl7pPr>
            <a:lvl8pPr indent="-228600" lvl="7" marL="3657600" algn="l">
              <a:lnSpc>
                <a:spcPct val="90000"/>
              </a:lnSpc>
              <a:spcBef>
                <a:spcPts val="800"/>
              </a:spcBef>
              <a:spcAft>
                <a:spcPts val="0"/>
              </a:spcAft>
              <a:buClr>
                <a:schemeClr val="lt1"/>
              </a:buClr>
              <a:buSzPts val="900"/>
              <a:buNone/>
              <a:defRPr sz="900"/>
            </a:lvl8pPr>
            <a:lvl9pPr indent="-228600" lvl="8" marL="4114800" algn="l">
              <a:lnSpc>
                <a:spcPct val="90000"/>
              </a:lnSpc>
              <a:spcBef>
                <a:spcPts val="800"/>
              </a:spcBef>
              <a:spcAft>
                <a:spcPts val="0"/>
              </a:spcAft>
              <a:buClr>
                <a:schemeClr val="lt1"/>
              </a:buClr>
              <a:buSzPts val="900"/>
              <a:buNone/>
              <a:defRPr sz="900"/>
            </a:lvl9pPr>
          </a:lstStyle>
          <a:p/>
        </p:txBody>
      </p:sp>
      <p:sp>
        <p:nvSpPr>
          <p:cNvPr id="71" name="Google Shape;71;p87"/>
          <p:cNvSpPr txBox="1"/>
          <p:nvPr>
            <p:ph idx="11" type="ftr"/>
          </p:nvPr>
        </p:nvSpPr>
        <p:spPr>
          <a:xfrm>
            <a:off x="1341120" y="6601968"/>
            <a:ext cx="7159752" cy="2377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87"/>
          <p:cNvSpPr txBox="1"/>
          <p:nvPr>
            <p:ph idx="10" type="dt"/>
          </p:nvPr>
        </p:nvSpPr>
        <p:spPr>
          <a:xfrm>
            <a:off x="8875776" y="6601968"/>
            <a:ext cx="960120" cy="2377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87"/>
          <p:cNvSpPr txBox="1"/>
          <p:nvPr>
            <p:ph idx="12" type="sldNum"/>
          </p:nvPr>
        </p:nvSpPr>
        <p:spPr>
          <a:xfrm>
            <a:off x="10210800" y="6601968"/>
            <a:ext cx="640080" cy="2377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 name="Shape 9"/>
        <p:cNvGrpSpPr/>
        <p:nvPr/>
      </p:nvGrpSpPr>
      <p:grpSpPr>
        <a:xfrm>
          <a:off x="0" y="0"/>
          <a:ext cx="0" cy="0"/>
          <a:chOff x="0" y="0"/>
          <a:chExt cx="0" cy="0"/>
        </a:xfrm>
      </p:grpSpPr>
      <p:sp>
        <p:nvSpPr>
          <p:cNvPr id="10" name="Google Shape;10;p78"/>
          <p:cNvSpPr/>
          <p:nvPr/>
        </p:nvSpPr>
        <p:spPr>
          <a:xfrm>
            <a:off x="0" y="6583680"/>
            <a:ext cx="12188826" cy="27432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 name="Google Shape;11;p78"/>
          <p:cNvSpPr txBox="1"/>
          <p:nvPr>
            <p:ph type="title"/>
          </p:nvPr>
        </p:nvSpPr>
        <p:spPr>
          <a:xfrm>
            <a:off x="1341120" y="467360"/>
            <a:ext cx="9509760" cy="1233424"/>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lt1"/>
              </a:buClr>
              <a:buSzPts val="3400"/>
              <a:buFont typeface="Arial"/>
              <a:buNone/>
              <a:defRPr b="0" i="0" sz="34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78"/>
          <p:cNvSpPr txBox="1"/>
          <p:nvPr>
            <p:ph idx="1" type="body"/>
          </p:nvPr>
        </p:nvSpPr>
        <p:spPr>
          <a:xfrm>
            <a:off x="1341120" y="1901952"/>
            <a:ext cx="9509760" cy="4127627"/>
          </a:xfrm>
          <a:prstGeom prst="rect">
            <a:avLst/>
          </a:prstGeom>
          <a:noFill/>
          <a:ln>
            <a:noFill/>
          </a:ln>
        </p:spPr>
        <p:txBody>
          <a:bodyPr anchorCtr="0" anchor="t" bIns="45700" lIns="91425" spcFirstLastPara="1" rIns="91425" wrap="square" tIns="45700">
            <a:normAutofit/>
          </a:bodyPr>
          <a:lstStyle>
            <a:lvl1pPr indent="-330200" lvl="0" marL="457200" marR="0" rtl="0" algn="l">
              <a:lnSpc>
                <a:spcPct val="90000"/>
              </a:lnSpc>
              <a:spcBef>
                <a:spcPts val="1800"/>
              </a:spcBef>
              <a:spcAft>
                <a:spcPts val="0"/>
              </a:spcAft>
              <a:buClr>
                <a:schemeClr val="lt1"/>
              </a:buClr>
              <a:buSzPts val="1600"/>
              <a:buFont typeface="Arial"/>
              <a:buChar char="•"/>
              <a:defRPr b="0" i="0" sz="2000" u="none" cap="none" strike="noStrike">
                <a:solidFill>
                  <a:schemeClr val="lt1"/>
                </a:solidFill>
                <a:latin typeface="Calibri"/>
                <a:ea typeface="Calibri"/>
                <a:cs typeface="Calibri"/>
                <a:sym typeface="Calibri"/>
              </a:defRPr>
            </a:lvl1pPr>
            <a:lvl2pPr indent="-320040" lvl="1" marL="914400" marR="0" rtl="0" algn="l">
              <a:lnSpc>
                <a:spcPct val="90000"/>
              </a:lnSpc>
              <a:spcBef>
                <a:spcPts val="1000"/>
              </a:spcBef>
              <a:spcAft>
                <a:spcPts val="0"/>
              </a:spcAft>
              <a:buClr>
                <a:schemeClr val="lt1"/>
              </a:buClr>
              <a:buSzPts val="1440"/>
              <a:buFont typeface="Arial"/>
              <a:buChar char="•"/>
              <a:defRPr b="0" i="0" sz="1800" u="none" cap="none" strike="noStrike">
                <a:solidFill>
                  <a:schemeClr val="lt1"/>
                </a:solidFill>
                <a:latin typeface="Calibri"/>
                <a:ea typeface="Calibri"/>
                <a:cs typeface="Calibri"/>
                <a:sym typeface="Calibri"/>
              </a:defRPr>
            </a:lvl2pPr>
            <a:lvl3pPr indent="-309880" lvl="2" marL="1371600" marR="0" rtl="0" algn="l">
              <a:lnSpc>
                <a:spcPct val="90000"/>
              </a:lnSpc>
              <a:spcBef>
                <a:spcPts val="800"/>
              </a:spcBef>
              <a:spcAft>
                <a:spcPts val="0"/>
              </a:spcAft>
              <a:buClr>
                <a:schemeClr val="lt1"/>
              </a:buClr>
              <a:buSzPts val="1280"/>
              <a:buFont typeface="Arial"/>
              <a:buChar char="•"/>
              <a:defRPr b="0" i="0" sz="1600" u="none" cap="none" strike="noStrike">
                <a:solidFill>
                  <a:schemeClr val="lt1"/>
                </a:solidFill>
                <a:latin typeface="Calibri"/>
                <a:ea typeface="Calibri"/>
                <a:cs typeface="Calibri"/>
                <a:sym typeface="Calibri"/>
              </a:defRPr>
            </a:lvl3pPr>
            <a:lvl4pPr indent="-299719" lvl="3" marL="1828800" marR="0" rtl="0" algn="l">
              <a:lnSpc>
                <a:spcPct val="90000"/>
              </a:lnSpc>
              <a:spcBef>
                <a:spcPts val="800"/>
              </a:spcBef>
              <a:spcAft>
                <a:spcPts val="0"/>
              </a:spcAft>
              <a:buClr>
                <a:schemeClr val="lt1"/>
              </a:buClr>
              <a:buSzPts val="1120"/>
              <a:buFont typeface="Arial"/>
              <a:buChar char="•"/>
              <a:defRPr b="0" i="0" sz="1400" u="none" cap="none" strike="noStrike">
                <a:solidFill>
                  <a:schemeClr val="lt1"/>
                </a:solidFill>
                <a:latin typeface="Calibri"/>
                <a:ea typeface="Calibri"/>
                <a:cs typeface="Calibri"/>
                <a:sym typeface="Calibri"/>
              </a:defRPr>
            </a:lvl4pPr>
            <a:lvl5pPr indent="-299720" lvl="4" marL="2286000" marR="0" rtl="0" algn="l">
              <a:lnSpc>
                <a:spcPct val="90000"/>
              </a:lnSpc>
              <a:spcBef>
                <a:spcPts val="800"/>
              </a:spcBef>
              <a:spcAft>
                <a:spcPts val="0"/>
              </a:spcAft>
              <a:buClr>
                <a:schemeClr val="lt1"/>
              </a:buClr>
              <a:buSzPts val="1120"/>
              <a:buFont typeface="Arial"/>
              <a:buChar char="•"/>
              <a:defRPr b="0" i="0" sz="1400" u="none" cap="none" strike="noStrike">
                <a:solidFill>
                  <a:schemeClr val="lt1"/>
                </a:solidFill>
                <a:latin typeface="Calibri"/>
                <a:ea typeface="Calibri"/>
                <a:cs typeface="Calibri"/>
                <a:sym typeface="Calibri"/>
              </a:defRPr>
            </a:lvl5pPr>
            <a:lvl6pPr indent="-317500" lvl="5" marL="2743200" marR="0" rtl="0" algn="l">
              <a:lnSpc>
                <a:spcPct val="90000"/>
              </a:lnSpc>
              <a:spcBef>
                <a:spcPts val="8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6pPr>
            <a:lvl7pPr indent="-317500" lvl="6" marL="3200400" marR="0" rtl="0" algn="l">
              <a:lnSpc>
                <a:spcPct val="90000"/>
              </a:lnSpc>
              <a:spcBef>
                <a:spcPts val="8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7pPr>
            <a:lvl8pPr indent="-317500" lvl="7" marL="3657600" marR="0" rtl="0" algn="l">
              <a:lnSpc>
                <a:spcPct val="90000"/>
              </a:lnSpc>
              <a:spcBef>
                <a:spcPts val="8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8pPr>
            <a:lvl9pPr indent="-317500" lvl="8" marL="4114800" marR="0" rtl="0" algn="l">
              <a:lnSpc>
                <a:spcPct val="90000"/>
              </a:lnSpc>
              <a:spcBef>
                <a:spcPts val="8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9pPr>
          </a:lstStyle>
          <a:p/>
        </p:txBody>
      </p:sp>
      <p:sp>
        <p:nvSpPr>
          <p:cNvPr id="13" name="Google Shape;13;p78"/>
          <p:cNvSpPr txBox="1"/>
          <p:nvPr>
            <p:ph idx="11" type="ftr"/>
          </p:nvPr>
        </p:nvSpPr>
        <p:spPr>
          <a:xfrm>
            <a:off x="1341120" y="6601968"/>
            <a:ext cx="7159752" cy="2377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rgbClr val="282D2D"/>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9pPr>
          </a:lstStyle>
          <a:p/>
        </p:txBody>
      </p:sp>
      <p:sp>
        <p:nvSpPr>
          <p:cNvPr id="14" name="Google Shape;14;p78"/>
          <p:cNvSpPr txBox="1"/>
          <p:nvPr>
            <p:ph idx="10" type="dt"/>
          </p:nvPr>
        </p:nvSpPr>
        <p:spPr>
          <a:xfrm>
            <a:off x="8875776" y="6601968"/>
            <a:ext cx="960120" cy="237744"/>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100" u="none" cap="none" strike="noStrike">
                <a:solidFill>
                  <a:srgbClr val="282D2D"/>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9pPr>
          </a:lstStyle>
          <a:p/>
        </p:txBody>
      </p:sp>
      <p:sp>
        <p:nvSpPr>
          <p:cNvPr id="15" name="Google Shape;15;p78"/>
          <p:cNvSpPr txBox="1"/>
          <p:nvPr>
            <p:ph idx="12" type="sldNum"/>
          </p:nvPr>
        </p:nvSpPr>
        <p:spPr>
          <a:xfrm>
            <a:off x="10210800" y="6601968"/>
            <a:ext cx="640080" cy="2377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282D2D"/>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
          <p:cNvSpPr txBox="1"/>
          <p:nvPr>
            <p:ph type="ctrTitle"/>
          </p:nvPr>
        </p:nvSpPr>
        <p:spPr>
          <a:xfrm>
            <a:off x="1295400" y="2286000"/>
            <a:ext cx="9601200" cy="151790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None/>
            </a:pPr>
            <a:r>
              <a:rPr lang="es-ES"/>
              <a:t>Curso Java</a:t>
            </a:r>
            <a:endParaRPr/>
          </a:p>
        </p:txBody>
      </p:sp>
      <p:sp>
        <p:nvSpPr>
          <p:cNvPr id="91" name="Google Shape;91;p1"/>
          <p:cNvSpPr txBox="1"/>
          <p:nvPr>
            <p:ph idx="1" type="subTitle"/>
          </p:nvPr>
        </p:nvSpPr>
        <p:spPr>
          <a:xfrm>
            <a:off x="1295400" y="3959352"/>
            <a:ext cx="9601200" cy="9144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1600"/>
              <a:buNone/>
            </a:pPr>
            <a:r>
              <a:rPr lang="es-ES"/>
              <a:t>PARTE I</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g64f2f95483_0_56"/>
          <p:cNvSpPr txBox="1"/>
          <p:nvPr>
            <p:ph type="title"/>
          </p:nvPr>
        </p:nvSpPr>
        <p:spPr>
          <a:xfrm>
            <a:off x="1341120" y="115410"/>
            <a:ext cx="9509700" cy="7953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400"/>
              <a:buNone/>
            </a:pPr>
            <a:r>
              <a:rPr lang="es-ES"/>
              <a:t>20. Git: Principios</a:t>
            </a:r>
            <a:endParaRPr/>
          </a:p>
        </p:txBody>
      </p:sp>
      <p:sp>
        <p:nvSpPr>
          <p:cNvPr id="145" name="Google Shape;145;g64f2f95483_0_56"/>
          <p:cNvSpPr txBox="1"/>
          <p:nvPr>
            <p:ph idx="1" type="body"/>
          </p:nvPr>
        </p:nvSpPr>
        <p:spPr>
          <a:xfrm>
            <a:off x="1261221" y="1200616"/>
            <a:ext cx="9509700" cy="5013900"/>
          </a:xfrm>
          <a:prstGeom prst="rect">
            <a:avLst/>
          </a:prstGeom>
          <a:noFill/>
          <a:ln>
            <a:noFill/>
          </a:ln>
        </p:spPr>
        <p:txBody>
          <a:bodyPr anchorCtr="0" anchor="t" bIns="45700" lIns="91425" spcFirstLastPara="1" rIns="91425" wrap="square" tIns="45700">
            <a:noAutofit/>
          </a:bodyPr>
          <a:lstStyle/>
          <a:p>
            <a:pPr indent="-400050" lvl="1" marL="765810" rtl="0" algn="l">
              <a:lnSpc>
                <a:spcPct val="90000"/>
              </a:lnSpc>
              <a:spcBef>
                <a:spcPts val="0"/>
              </a:spcBef>
              <a:spcAft>
                <a:spcPts val="0"/>
              </a:spcAft>
              <a:buClr>
                <a:schemeClr val="lt1"/>
              </a:buClr>
              <a:buSzPts val="1440"/>
              <a:buFont typeface="Calibri"/>
              <a:buAutoNum type="romanUcPeriod"/>
            </a:pPr>
            <a:r>
              <a:rPr lang="es-ES"/>
              <a:t>Git: Principios</a:t>
            </a:r>
            <a:endParaRPr/>
          </a:p>
          <a:p>
            <a:pPr indent="0" lvl="0" marL="685800" rtl="0" algn="just">
              <a:lnSpc>
                <a:spcPct val="90000"/>
              </a:lnSpc>
              <a:spcBef>
                <a:spcPts val="800"/>
              </a:spcBef>
              <a:spcAft>
                <a:spcPts val="0"/>
              </a:spcAft>
              <a:buNone/>
            </a:pPr>
            <a:r>
              <a:rPr lang="es-ES" sz="1600"/>
              <a:t>git diff enumera los conflictos. Para ver conflictos contra el archivo base, use</a:t>
            </a:r>
            <a:endParaRPr sz="1600"/>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None/>
            </a:pPr>
            <a:r>
              <a:rPr lang="es-ES" sz="1600"/>
              <a:t>git diff --base &lt;nombre de archivo&gt;</a:t>
            </a:r>
            <a:endParaRPr sz="1600"/>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None/>
            </a:pPr>
            <a:r>
              <a:rPr lang="es-ES" sz="1600"/>
              <a:t>El siguiente comando básico de Git se usa para ver los conflictos entre ramas antes de fusionarlos:</a:t>
            </a:r>
            <a:endParaRPr sz="1600"/>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None/>
            </a:pPr>
            <a:r>
              <a:rPr lang="es-ES" sz="1600"/>
              <a:t>git diff &lt;rama de origen&gt; &lt;rama de destino&gt;</a:t>
            </a:r>
            <a:endParaRPr sz="1600"/>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None/>
            </a:pPr>
            <a:r>
              <a:rPr lang="es-ES" sz="1600"/>
              <a:t>Para enumerar todos los conflictos actuales, use:</a:t>
            </a:r>
            <a:endParaRPr sz="1600"/>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None/>
            </a:pPr>
            <a:r>
              <a:rPr lang="es-ES" sz="1600"/>
              <a:t>git diff</a:t>
            </a:r>
            <a:endParaRPr sz="1600"/>
          </a:p>
          <a:p>
            <a:pPr indent="0" lvl="0" marL="685800" rtl="0" algn="just">
              <a:lnSpc>
                <a:spcPct val="90000"/>
              </a:lnSpc>
              <a:spcBef>
                <a:spcPts val="800"/>
              </a:spcBef>
              <a:spcAft>
                <a:spcPts val="0"/>
              </a:spcAft>
              <a:buClr>
                <a:schemeClr val="dk2"/>
              </a:buClr>
              <a:buSzPts val="1100"/>
              <a:buFont typeface="Arial"/>
              <a:buNone/>
            </a:pPr>
            <a:r>
              <a:t/>
            </a:r>
            <a:endParaRPr sz="1600"/>
          </a:p>
          <a:p>
            <a:pPr indent="0" lvl="0" marL="685800" rtl="0" algn="just">
              <a:lnSpc>
                <a:spcPct val="90000"/>
              </a:lnSpc>
              <a:spcBef>
                <a:spcPts val="800"/>
              </a:spcBef>
              <a:spcAft>
                <a:spcPts val="0"/>
              </a:spcAft>
              <a:buClr>
                <a:schemeClr val="dk2"/>
              </a:buClr>
              <a:buSzPts val="1100"/>
              <a:buFont typeface="Arial"/>
              <a:buNone/>
            </a:pPr>
            <a:r>
              <a:t/>
            </a:r>
            <a:endParaRPr sz="1800"/>
          </a:p>
          <a:p>
            <a:pPr indent="0" lvl="2" marL="685800" rtl="0" algn="just">
              <a:lnSpc>
                <a:spcPct val="90000"/>
              </a:lnSpc>
              <a:spcBef>
                <a:spcPts val="800"/>
              </a:spcBef>
              <a:spcAft>
                <a:spcPts val="0"/>
              </a:spcAft>
              <a:buClr>
                <a:schemeClr val="lt1"/>
              </a:buClr>
              <a:buSzPts val="1280"/>
              <a:buNone/>
            </a:pPr>
            <a:r>
              <a:t/>
            </a:r>
            <a:endParaRPr sz="1800"/>
          </a:p>
          <a:p>
            <a:pPr indent="0" lvl="2" marL="685800" rtl="0" algn="just">
              <a:lnSpc>
                <a:spcPct val="90000"/>
              </a:lnSpc>
              <a:spcBef>
                <a:spcPts val="800"/>
              </a:spcBef>
              <a:spcAft>
                <a:spcPts val="0"/>
              </a:spcAft>
              <a:buClr>
                <a:schemeClr val="lt1"/>
              </a:buClr>
              <a:buSzPts val="1280"/>
              <a:buNone/>
            </a:pPr>
            <a:r>
              <a:t/>
            </a:r>
            <a:endParaRPr/>
          </a:p>
          <a:p>
            <a:pPr indent="-127000" lvl="0" marL="274320" rtl="0" algn="l">
              <a:lnSpc>
                <a:spcPct val="90000"/>
              </a:lnSpc>
              <a:spcBef>
                <a:spcPts val="1800"/>
              </a:spcBef>
              <a:spcAft>
                <a:spcPts val="0"/>
              </a:spcAft>
              <a:buClr>
                <a:schemeClr val="lt1"/>
              </a:buClr>
              <a:buSzPts val="16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g64f2f95483_0_61"/>
          <p:cNvSpPr txBox="1"/>
          <p:nvPr>
            <p:ph type="title"/>
          </p:nvPr>
        </p:nvSpPr>
        <p:spPr>
          <a:xfrm>
            <a:off x="1341120" y="115410"/>
            <a:ext cx="9509700" cy="7953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400"/>
              <a:buNone/>
            </a:pPr>
            <a:r>
              <a:rPr lang="es-ES"/>
              <a:t>20. Git: Principios</a:t>
            </a:r>
            <a:endParaRPr/>
          </a:p>
        </p:txBody>
      </p:sp>
      <p:sp>
        <p:nvSpPr>
          <p:cNvPr id="151" name="Google Shape;151;g64f2f95483_0_61"/>
          <p:cNvSpPr txBox="1"/>
          <p:nvPr>
            <p:ph idx="1" type="body"/>
          </p:nvPr>
        </p:nvSpPr>
        <p:spPr>
          <a:xfrm>
            <a:off x="1261221" y="1200616"/>
            <a:ext cx="9509700" cy="5013900"/>
          </a:xfrm>
          <a:prstGeom prst="rect">
            <a:avLst/>
          </a:prstGeom>
          <a:noFill/>
          <a:ln>
            <a:noFill/>
          </a:ln>
        </p:spPr>
        <p:txBody>
          <a:bodyPr anchorCtr="0" anchor="t" bIns="45700" lIns="91425" spcFirstLastPara="1" rIns="91425" wrap="square" tIns="45700">
            <a:noAutofit/>
          </a:bodyPr>
          <a:lstStyle/>
          <a:p>
            <a:pPr indent="-400050" lvl="1" marL="765810" rtl="0" algn="l">
              <a:lnSpc>
                <a:spcPct val="90000"/>
              </a:lnSpc>
              <a:spcBef>
                <a:spcPts val="0"/>
              </a:spcBef>
              <a:spcAft>
                <a:spcPts val="0"/>
              </a:spcAft>
              <a:buClr>
                <a:schemeClr val="lt1"/>
              </a:buClr>
              <a:buSzPts val="1440"/>
              <a:buFont typeface="Calibri"/>
              <a:buAutoNum type="romanUcPeriod"/>
            </a:pPr>
            <a:r>
              <a:rPr lang="es-ES"/>
              <a:t>Git: Principios</a:t>
            </a:r>
            <a:endParaRPr/>
          </a:p>
          <a:p>
            <a:pPr indent="0" lvl="0" marL="685800" rtl="0" algn="just">
              <a:lnSpc>
                <a:spcPct val="90000"/>
              </a:lnSpc>
              <a:spcBef>
                <a:spcPts val="800"/>
              </a:spcBef>
              <a:spcAft>
                <a:spcPts val="0"/>
              </a:spcAft>
              <a:buNone/>
            </a:pPr>
            <a:r>
              <a:rPr lang="es-ES" sz="1600"/>
              <a:t>git tag1 marca confirmaciones específicas. Los desarrolladores generalmente lo usan para marcar puntos de lanzamiento como v1.0 y v2.0.</a:t>
            </a:r>
            <a:endParaRPr sz="1600"/>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None/>
            </a:pPr>
            <a:r>
              <a:rPr lang="es-ES" sz="1600"/>
              <a:t> 	etiqueta git &lt;inserte commitID aquí&gt;</a:t>
            </a:r>
            <a:endParaRPr sz="1600"/>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None/>
            </a:pPr>
            <a:r>
              <a:rPr lang="es-ES" sz="1600"/>
              <a:t> 	git log se usa para ver el historial del repositorio al enumerar ciertos detalles de confirmación. Ejecutar el comando te dará un resultado similar al siguiente:</a:t>
            </a:r>
            <a:endParaRPr sz="1600"/>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None/>
            </a:pPr>
            <a:r>
              <a:rPr lang="es-ES" sz="1600"/>
              <a:t> 	commit 15f4280b6c44b3c8344caasdac9e4be13246e21</a:t>
            </a:r>
            <a:endParaRPr sz="1600"/>
          </a:p>
          <a:p>
            <a:pPr indent="0" lvl="0" marL="685800" rtl="0" algn="just">
              <a:lnSpc>
                <a:spcPct val="90000"/>
              </a:lnSpc>
              <a:spcBef>
                <a:spcPts val="800"/>
              </a:spcBef>
              <a:spcAft>
                <a:spcPts val="0"/>
              </a:spcAft>
              <a:buNone/>
            </a:pPr>
            <a:r>
              <a:rPr lang="es-ES" sz="1600"/>
              <a:t> 	Autor: Exosapiens &lt;exosapiens@gmail.com&gt;</a:t>
            </a:r>
            <a:endParaRPr sz="1600"/>
          </a:p>
          <a:p>
            <a:pPr indent="0" lvl="0" marL="685800" rtl="0" algn="just">
              <a:lnSpc>
                <a:spcPct val="90000"/>
              </a:lnSpc>
              <a:spcBef>
                <a:spcPts val="800"/>
              </a:spcBef>
              <a:spcAft>
                <a:spcPts val="0"/>
              </a:spcAft>
              <a:buNone/>
            </a:pPr>
            <a:r>
              <a:rPr lang="es-ES" sz="1600"/>
              <a:t> 	Fecha: lunes 7 de octubre 12:56:29 2016 -0600</a:t>
            </a:r>
            <a:endParaRPr sz="1600"/>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None/>
            </a:pPr>
            <a:r>
              <a:rPr lang="es-ES" sz="1600"/>
              <a:t> 	El comando git reset restablecerá el índice y el directorio de trabajo al último estado de confirmación.</a:t>
            </a:r>
            <a:endParaRPr sz="1600"/>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None/>
            </a:pPr>
            <a:r>
              <a:rPr lang="es-ES" sz="1600"/>
              <a:t> 	git reset --hard HEAD</a:t>
            </a:r>
            <a:endParaRPr sz="1600"/>
          </a:p>
          <a:p>
            <a:pPr indent="0" lvl="0" marL="685800" rtl="0" algn="just">
              <a:lnSpc>
                <a:spcPct val="90000"/>
              </a:lnSpc>
              <a:spcBef>
                <a:spcPts val="800"/>
              </a:spcBef>
              <a:spcAft>
                <a:spcPts val="0"/>
              </a:spcAft>
              <a:buClr>
                <a:schemeClr val="dk2"/>
              </a:buClr>
              <a:buSzPts val="1100"/>
              <a:buFont typeface="Arial"/>
              <a:buNone/>
            </a:pPr>
            <a:r>
              <a:t/>
            </a:r>
            <a:endParaRPr sz="1600"/>
          </a:p>
          <a:p>
            <a:pPr indent="0" lvl="0" marL="685800" rtl="0" algn="just">
              <a:lnSpc>
                <a:spcPct val="90000"/>
              </a:lnSpc>
              <a:spcBef>
                <a:spcPts val="800"/>
              </a:spcBef>
              <a:spcAft>
                <a:spcPts val="0"/>
              </a:spcAft>
              <a:buClr>
                <a:schemeClr val="dk2"/>
              </a:buClr>
              <a:buSzPts val="1100"/>
              <a:buFont typeface="Arial"/>
              <a:buNone/>
            </a:pPr>
            <a:r>
              <a:t/>
            </a:r>
            <a:endParaRPr sz="1800"/>
          </a:p>
          <a:p>
            <a:pPr indent="0" lvl="2" marL="685800" rtl="0" algn="just">
              <a:lnSpc>
                <a:spcPct val="90000"/>
              </a:lnSpc>
              <a:spcBef>
                <a:spcPts val="800"/>
              </a:spcBef>
              <a:spcAft>
                <a:spcPts val="0"/>
              </a:spcAft>
              <a:buClr>
                <a:schemeClr val="lt1"/>
              </a:buClr>
              <a:buSzPts val="1280"/>
              <a:buNone/>
            </a:pPr>
            <a:r>
              <a:t/>
            </a:r>
            <a:endParaRPr sz="1800"/>
          </a:p>
          <a:p>
            <a:pPr indent="0" lvl="2" marL="685800" rtl="0" algn="just">
              <a:lnSpc>
                <a:spcPct val="90000"/>
              </a:lnSpc>
              <a:spcBef>
                <a:spcPts val="800"/>
              </a:spcBef>
              <a:spcAft>
                <a:spcPts val="0"/>
              </a:spcAft>
              <a:buClr>
                <a:schemeClr val="lt1"/>
              </a:buClr>
              <a:buSzPts val="1280"/>
              <a:buNone/>
            </a:pPr>
            <a:r>
              <a:t/>
            </a:r>
            <a:endParaRPr/>
          </a:p>
          <a:p>
            <a:pPr indent="-127000" lvl="0" marL="274320" rtl="0" algn="l">
              <a:lnSpc>
                <a:spcPct val="90000"/>
              </a:lnSpc>
              <a:spcBef>
                <a:spcPts val="1800"/>
              </a:spcBef>
              <a:spcAft>
                <a:spcPts val="0"/>
              </a:spcAft>
              <a:buClr>
                <a:schemeClr val="lt1"/>
              </a:buClr>
              <a:buSzPts val="16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g64f2f95483_0_66"/>
          <p:cNvSpPr txBox="1"/>
          <p:nvPr>
            <p:ph type="title"/>
          </p:nvPr>
        </p:nvSpPr>
        <p:spPr>
          <a:xfrm>
            <a:off x="1341120" y="115410"/>
            <a:ext cx="9509700" cy="7953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400"/>
              <a:buNone/>
            </a:pPr>
            <a:r>
              <a:rPr lang="es-ES"/>
              <a:t>20. Git: Principios</a:t>
            </a:r>
            <a:endParaRPr/>
          </a:p>
        </p:txBody>
      </p:sp>
      <p:sp>
        <p:nvSpPr>
          <p:cNvPr id="157" name="Google Shape;157;g64f2f95483_0_66"/>
          <p:cNvSpPr txBox="1"/>
          <p:nvPr>
            <p:ph idx="1" type="body"/>
          </p:nvPr>
        </p:nvSpPr>
        <p:spPr>
          <a:xfrm>
            <a:off x="1261221" y="1200616"/>
            <a:ext cx="9509700" cy="5013900"/>
          </a:xfrm>
          <a:prstGeom prst="rect">
            <a:avLst/>
          </a:prstGeom>
          <a:noFill/>
          <a:ln>
            <a:noFill/>
          </a:ln>
        </p:spPr>
        <p:txBody>
          <a:bodyPr anchorCtr="0" anchor="t" bIns="45700" lIns="91425" spcFirstLastPara="1" rIns="91425" wrap="square" tIns="45700">
            <a:noAutofit/>
          </a:bodyPr>
          <a:lstStyle/>
          <a:p>
            <a:pPr indent="-400050" lvl="1" marL="765810" rtl="0" algn="l">
              <a:lnSpc>
                <a:spcPct val="90000"/>
              </a:lnSpc>
              <a:spcBef>
                <a:spcPts val="0"/>
              </a:spcBef>
              <a:spcAft>
                <a:spcPts val="0"/>
              </a:spcAft>
              <a:buClr>
                <a:schemeClr val="lt1"/>
              </a:buClr>
              <a:buSzPts val="1440"/>
              <a:buFont typeface="Calibri"/>
              <a:buAutoNum type="romanUcPeriod"/>
            </a:pPr>
            <a:r>
              <a:rPr lang="es-ES"/>
              <a:t>Git: Principios</a:t>
            </a:r>
            <a:endParaRPr/>
          </a:p>
          <a:p>
            <a:pPr indent="0" lvl="0" marL="685800" rtl="0" algn="just">
              <a:lnSpc>
                <a:spcPct val="90000"/>
              </a:lnSpc>
              <a:spcBef>
                <a:spcPts val="800"/>
              </a:spcBef>
              <a:spcAft>
                <a:spcPts val="0"/>
              </a:spcAft>
              <a:buNone/>
            </a:pPr>
            <a:r>
              <a:rPr lang="es-ES" sz="1600"/>
              <a:t>git rm se puede usar para eliminar archivos del índice y del directorio de trabajo.</a:t>
            </a:r>
            <a:endParaRPr sz="1600"/>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None/>
            </a:pPr>
            <a:r>
              <a:rPr lang="es-ES" sz="1600"/>
              <a:t>git rm filename.txt</a:t>
            </a:r>
            <a:endParaRPr sz="1600"/>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None/>
            </a:pPr>
            <a:r>
              <a:rPr lang="es-ES" sz="1600"/>
              <a:t>El comando git stash guardará temporalmente los cambios que no estén listos para ser confirmados. De esa manera, puede volver a ese proyecto más adelante.</a:t>
            </a:r>
            <a:endParaRPr sz="1600"/>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None/>
            </a:pPr>
            <a:r>
              <a:rPr lang="es-ES" sz="1600"/>
              <a:t>git stash1</a:t>
            </a:r>
            <a:endParaRPr sz="1600"/>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None/>
            </a:pPr>
            <a:r>
              <a:rPr lang="es-ES" sz="1600"/>
              <a:t>git show es un comando utilizado para ver información sobre cualquier objeto git.</a:t>
            </a:r>
            <a:endParaRPr sz="1600"/>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None/>
            </a:pPr>
            <a:r>
              <a:rPr lang="es-ES" sz="1600"/>
              <a:t>git show</a:t>
            </a:r>
            <a:endParaRPr sz="1600"/>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Clr>
                <a:schemeClr val="dk2"/>
              </a:buClr>
              <a:buSzPts val="1100"/>
              <a:buFont typeface="Arial"/>
              <a:buNone/>
            </a:pPr>
            <a:r>
              <a:t/>
            </a:r>
            <a:endParaRPr sz="1600"/>
          </a:p>
          <a:p>
            <a:pPr indent="0" lvl="0" marL="685800" rtl="0" algn="just">
              <a:lnSpc>
                <a:spcPct val="90000"/>
              </a:lnSpc>
              <a:spcBef>
                <a:spcPts val="800"/>
              </a:spcBef>
              <a:spcAft>
                <a:spcPts val="0"/>
              </a:spcAft>
              <a:buClr>
                <a:schemeClr val="dk2"/>
              </a:buClr>
              <a:buSzPts val="1100"/>
              <a:buFont typeface="Arial"/>
              <a:buNone/>
            </a:pPr>
            <a:r>
              <a:t/>
            </a:r>
            <a:endParaRPr sz="1800"/>
          </a:p>
          <a:p>
            <a:pPr indent="0" lvl="2" marL="685800" rtl="0" algn="just">
              <a:lnSpc>
                <a:spcPct val="90000"/>
              </a:lnSpc>
              <a:spcBef>
                <a:spcPts val="800"/>
              </a:spcBef>
              <a:spcAft>
                <a:spcPts val="0"/>
              </a:spcAft>
              <a:buClr>
                <a:schemeClr val="lt1"/>
              </a:buClr>
              <a:buSzPts val="1280"/>
              <a:buNone/>
            </a:pPr>
            <a:r>
              <a:t/>
            </a:r>
            <a:endParaRPr sz="1800"/>
          </a:p>
          <a:p>
            <a:pPr indent="0" lvl="2" marL="685800" rtl="0" algn="just">
              <a:lnSpc>
                <a:spcPct val="90000"/>
              </a:lnSpc>
              <a:spcBef>
                <a:spcPts val="800"/>
              </a:spcBef>
              <a:spcAft>
                <a:spcPts val="0"/>
              </a:spcAft>
              <a:buClr>
                <a:schemeClr val="lt1"/>
              </a:buClr>
              <a:buSzPts val="1280"/>
              <a:buNone/>
            </a:pPr>
            <a:r>
              <a:t/>
            </a:r>
            <a:endParaRPr/>
          </a:p>
          <a:p>
            <a:pPr indent="-127000" lvl="0" marL="274320" rtl="0" algn="l">
              <a:lnSpc>
                <a:spcPct val="90000"/>
              </a:lnSpc>
              <a:spcBef>
                <a:spcPts val="1800"/>
              </a:spcBef>
              <a:spcAft>
                <a:spcPts val="0"/>
              </a:spcAft>
              <a:buClr>
                <a:schemeClr val="lt1"/>
              </a:buClr>
              <a:buSzPts val="16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g64f2f95483_0_71"/>
          <p:cNvSpPr txBox="1"/>
          <p:nvPr>
            <p:ph type="title"/>
          </p:nvPr>
        </p:nvSpPr>
        <p:spPr>
          <a:xfrm>
            <a:off x="1341120" y="115410"/>
            <a:ext cx="9509700" cy="7953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400"/>
              <a:buNone/>
            </a:pPr>
            <a:r>
              <a:rPr lang="es-ES"/>
              <a:t>20. Git: Principios</a:t>
            </a:r>
            <a:endParaRPr/>
          </a:p>
        </p:txBody>
      </p:sp>
      <p:sp>
        <p:nvSpPr>
          <p:cNvPr id="163" name="Google Shape;163;g64f2f95483_0_71"/>
          <p:cNvSpPr txBox="1"/>
          <p:nvPr>
            <p:ph idx="1" type="body"/>
          </p:nvPr>
        </p:nvSpPr>
        <p:spPr>
          <a:xfrm>
            <a:off x="1261221" y="1200616"/>
            <a:ext cx="9509700" cy="5013900"/>
          </a:xfrm>
          <a:prstGeom prst="rect">
            <a:avLst/>
          </a:prstGeom>
          <a:noFill/>
          <a:ln>
            <a:noFill/>
          </a:ln>
        </p:spPr>
        <p:txBody>
          <a:bodyPr anchorCtr="0" anchor="t" bIns="45700" lIns="91425" spcFirstLastPara="1" rIns="91425" wrap="square" tIns="45700">
            <a:noAutofit/>
          </a:bodyPr>
          <a:lstStyle/>
          <a:p>
            <a:pPr indent="-400050" lvl="1" marL="765810" rtl="0" algn="l">
              <a:lnSpc>
                <a:spcPct val="90000"/>
              </a:lnSpc>
              <a:spcBef>
                <a:spcPts val="0"/>
              </a:spcBef>
              <a:spcAft>
                <a:spcPts val="0"/>
              </a:spcAft>
              <a:buClr>
                <a:schemeClr val="lt1"/>
              </a:buClr>
              <a:buSzPts val="1440"/>
              <a:buFont typeface="Calibri"/>
              <a:buAutoNum type="romanUcPeriod"/>
            </a:pPr>
            <a:r>
              <a:rPr lang="es-ES"/>
              <a:t>Git: Principios</a:t>
            </a:r>
            <a:endParaRPr/>
          </a:p>
          <a:p>
            <a:pPr indent="0" lvl="0" marL="685800" rtl="0" algn="just">
              <a:spcBef>
                <a:spcPts val="800"/>
              </a:spcBef>
              <a:spcAft>
                <a:spcPts val="0"/>
              </a:spcAft>
              <a:buNone/>
            </a:pPr>
            <a:r>
              <a:rPr lang="es-ES" sz="1600"/>
              <a:t>git fetch permite a los usuarios recuperar todos los objetos del repositorio remoto que actualmente no residen en el directorio de trabajo local.</a:t>
            </a:r>
            <a:endParaRPr sz="1600"/>
          </a:p>
          <a:p>
            <a:pPr indent="0" lvl="0" marL="685800" rtl="0" algn="just">
              <a:spcBef>
                <a:spcPts val="800"/>
              </a:spcBef>
              <a:spcAft>
                <a:spcPts val="0"/>
              </a:spcAft>
              <a:buNone/>
            </a:pPr>
            <a:r>
              <a:t/>
            </a:r>
            <a:endParaRPr sz="1600"/>
          </a:p>
          <a:p>
            <a:pPr indent="0" lvl="0" marL="685800" rtl="0" algn="just">
              <a:spcBef>
                <a:spcPts val="800"/>
              </a:spcBef>
              <a:spcAft>
                <a:spcPts val="0"/>
              </a:spcAft>
              <a:buNone/>
            </a:pPr>
            <a:r>
              <a:rPr lang="es-ES" sz="1600"/>
              <a:t>git fetch origin</a:t>
            </a:r>
            <a:endParaRPr sz="1600"/>
          </a:p>
          <a:p>
            <a:pPr indent="0" lvl="0" marL="685800" rtl="0" algn="just">
              <a:spcBef>
                <a:spcPts val="800"/>
              </a:spcBef>
              <a:spcAft>
                <a:spcPts val="0"/>
              </a:spcAft>
              <a:buNone/>
            </a:pPr>
            <a:r>
              <a:t/>
            </a:r>
            <a:endParaRPr sz="1600"/>
          </a:p>
          <a:p>
            <a:pPr indent="0" lvl="0" marL="685800" rtl="0" algn="just">
              <a:lnSpc>
                <a:spcPct val="90000"/>
              </a:lnSpc>
              <a:spcBef>
                <a:spcPts val="800"/>
              </a:spcBef>
              <a:spcAft>
                <a:spcPts val="0"/>
              </a:spcAft>
              <a:buClr>
                <a:schemeClr val="dk2"/>
              </a:buClr>
              <a:buSzPts val="1100"/>
              <a:buFont typeface="Arial"/>
              <a:buNone/>
            </a:pPr>
            <a:r>
              <a:rPr lang="es-ES" sz="1600"/>
              <a:t>git ls-tree le permite ver un objeto de árbol junto con el nombre, el modo de cada elemento y el valor SHA-1 del blob. Digamos que quieres ver el HEAD, usa:</a:t>
            </a:r>
            <a:endParaRPr sz="1600"/>
          </a:p>
          <a:p>
            <a:pPr indent="0" lvl="0" marL="685800" rtl="0" algn="just">
              <a:lnSpc>
                <a:spcPct val="90000"/>
              </a:lnSpc>
              <a:spcBef>
                <a:spcPts val="800"/>
              </a:spcBef>
              <a:spcAft>
                <a:spcPts val="0"/>
              </a:spcAft>
              <a:buClr>
                <a:schemeClr val="dk2"/>
              </a:buClr>
              <a:buSzPts val="1100"/>
              <a:buFont typeface="Arial"/>
              <a:buNone/>
            </a:pPr>
            <a:r>
              <a:t/>
            </a:r>
            <a:endParaRPr sz="1600"/>
          </a:p>
          <a:p>
            <a:pPr indent="0" lvl="0" marL="685800" rtl="0" algn="just">
              <a:lnSpc>
                <a:spcPct val="90000"/>
              </a:lnSpc>
              <a:spcBef>
                <a:spcPts val="800"/>
              </a:spcBef>
              <a:spcAft>
                <a:spcPts val="0"/>
              </a:spcAft>
              <a:buClr>
                <a:schemeClr val="dk2"/>
              </a:buClr>
              <a:buSzPts val="1100"/>
              <a:buFont typeface="Arial"/>
              <a:buNone/>
            </a:pPr>
            <a:r>
              <a:rPr lang="es-ES" sz="1600"/>
              <a:t>git ls-tree HEAD</a:t>
            </a:r>
            <a:endParaRPr sz="1600"/>
          </a:p>
          <a:p>
            <a:pPr indent="0" lvl="0" marL="685800" rtl="0" algn="just">
              <a:lnSpc>
                <a:spcPct val="90000"/>
              </a:lnSpc>
              <a:spcBef>
                <a:spcPts val="800"/>
              </a:spcBef>
              <a:spcAft>
                <a:spcPts val="0"/>
              </a:spcAft>
              <a:buClr>
                <a:schemeClr val="dk2"/>
              </a:buClr>
              <a:buSzPts val="1100"/>
              <a:buFont typeface="Arial"/>
              <a:buNone/>
            </a:pPr>
            <a:r>
              <a:t/>
            </a:r>
            <a:endParaRPr sz="1600"/>
          </a:p>
          <a:p>
            <a:pPr indent="0" lvl="0" marL="685800" rtl="0" algn="just">
              <a:lnSpc>
                <a:spcPct val="90000"/>
              </a:lnSpc>
              <a:spcBef>
                <a:spcPts val="800"/>
              </a:spcBef>
              <a:spcAft>
                <a:spcPts val="0"/>
              </a:spcAft>
              <a:buClr>
                <a:schemeClr val="dk2"/>
              </a:buClr>
              <a:buSzPts val="1100"/>
              <a:buFont typeface="Arial"/>
              <a:buNone/>
            </a:pPr>
            <a:r>
              <a:rPr lang="es-ES" sz="1600"/>
              <a:t>git cat-file se usa para ver el tipo y la información de tamaño de un objeto de repositorio. Use la opción -p junto con el valor SHA-1 del objeto para ver la información de un objeto específico, por ejemplo:</a:t>
            </a:r>
            <a:endParaRPr sz="1600"/>
          </a:p>
          <a:p>
            <a:pPr indent="0" lvl="0" marL="685800" rtl="0" algn="just">
              <a:lnSpc>
                <a:spcPct val="90000"/>
              </a:lnSpc>
              <a:spcBef>
                <a:spcPts val="800"/>
              </a:spcBef>
              <a:spcAft>
                <a:spcPts val="0"/>
              </a:spcAft>
              <a:buClr>
                <a:schemeClr val="dk2"/>
              </a:buClr>
              <a:buSzPts val="1100"/>
              <a:buFont typeface="Arial"/>
              <a:buNone/>
            </a:pPr>
            <a:r>
              <a:t/>
            </a:r>
            <a:endParaRPr sz="1600"/>
          </a:p>
          <a:p>
            <a:pPr indent="0" lvl="0" marL="685800" rtl="0" algn="just">
              <a:lnSpc>
                <a:spcPct val="90000"/>
              </a:lnSpc>
              <a:spcBef>
                <a:spcPts val="800"/>
              </a:spcBef>
              <a:spcAft>
                <a:spcPts val="0"/>
              </a:spcAft>
              <a:buNone/>
            </a:pPr>
            <a:r>
              <a:rPr lang="es-ES" sz="1600"/>
              <a:t>git cat-file –p d670460b4b4aece5915caf5c68d12f560a9fe3e4</a:t>
            </a:r>
            <a:endParaRPr sz="1600"/>
          </a:p>
          <a:p>
            <a:pPr indent="0" lvl="0" marL="685800" rtl="0" algn="just">
              <a:lnSpc>
                <a:spcPct val="90000"/>
              </a:lnSpc>
              <a:spcBef>
                <a:spcPts val="800"/>
              </a:spcBef>
              <a:spcAft>
                <a:spcPts val="0"/>
              </a:spcAft>
              <a:buClr>
                <a:schemeClr val="dk2"/>
              </a:buClr>
              <a:buSzPts val="1100"/>
              <a:buFont typeface="Arial"/>
              <a:buNone/>
            </a:pPr>
            <a:r>
              <a:t/>
            </a:r>
            <a:endParaRPr sz="1600"/>
          </a:p>
          <a:p>
            <a:pPr indent="0" lvl="0" marL="685800" rtl="0" algn="just">
              <a:lnSpc>
                <a:spcPct val="90000"/>
              </a:lnSpc>
              <a:spcBef>
                <a:spcPts val="800"/>
              </a:spcBef>
              <a:spcAft>
                <a:spcPts val="0"/>
              </a:spcAft>
              <a:buClr>
                <a:schemeClr val="dk2"/>
              </a:buClr>
              <a:buSzPts val="1100"/>
              <a:buFont typeface="Arial"/>
              <a:buNone/>
            </a:pPr>
            <a:r>
              <a:t/>
            </a:r>
            <a:endParaRPr sz="1800"/>
          </a:p>
          <a:p>
            <a:pPr indent="0" lvl="2" marL="685800" rtl="0" algn="just">
              <a:lnSpc>
                <a:spcPct val="90000"/>
              </a:lnSpc>
              <a:spcBef>
                <a:spcPts val="800"/>
              </a:spcBef>
              <a:spcAft>
                <a:spcPts val="0"/>
              </a:spcAft>
              <a:buClr>
                <a:schemeClr val="lt1"/>
              </a:buClr>
              <a:buSzPts val="1280"/>
              <a:buNone/>
            </a:pPr>
            <a:r>
              <a:t/>
            </a:r>
            <a:endParaRPr sz="1800"/>
          </a:p>
          <a:p>
            <a:pPr indent="0" lvl="2" marL="685800" rtl="0" algn="just">
              <a:lnSpc>
                <a:spcPct val="90000"/>
              </a:lnSpc>
              <a:spcBef>
                <a:spcPts val="800"/>
              </a:spcBef>
              <a:spcAft>
                <a:spcPts val="0"/>
              </a:spcAft>
              <a:buClr>
                <a:schemeClr val="lt1"/>
              </a:buClr>
              <a:buSzPts val="1280"/>
              <a:buNone/>
            </a:pPr>
            <a:r>
              <a:t/>
            </a:r>
            <a:endParaRPr/>
          </a:p>
          <a:p>
            <a:pPr indent="-127000" lvl="0" marL="274320" rtl="0" algn="l">
              <a:lnSpc>
                <a:spcPct val="90000"/>
              </a:lnSpc>
              <a:spcBef>
                <a:spcPts val="1800"/>
              </a:spcBef>
              <a:spcAft>
                <a:spcPts val="0"/>
              </a:spcAft>
              <a:buClr>
                <a:schemeClr val="lt1"/>
              </a:buClr>
              <a:buSzPts val="16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g64f2f95483_0_124"/>
          <p:cNvSpPr txBox="1"/>
          <p:nvPr>
            <p:ph type="title"/>
          </p:nvPr>
        </p:nvSpPr>
        <p:spPr>
          <a:xfrm>
            <a:off x="1341120" y="115410"/>
            <a:ext cx="9509700" cy="7953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400"/>
              <a:buNone/>
            </a:pPr>
            <a:r>
              <a:rPr lang="es-ES"/>
              <a:t>20. Git: Principios</a:t>
            </a:r>
            <a:endParaRPr/>
          </a:p>
        </p:txBody>
      </p:sp>
      <p:sp>
        <p:nvSpPr>
          <p:cNvPr id="169" name="Google Shape;169;g64f2f95483_0_124"/>
          <p:cNvSpPr txBox="1"/>
          <p:nvPr>
            <p:ph idx="1" type="body"/>
          </p:nvPr>
        </p:nvSpPr>
        <p:spPr>
          <a:xfrm>
            <a:off x="1261221" y="1200616"/>
            <a:ext cx="9509700" cy="5013900"/>
          </a:xfrm>
          <a:prstGeom prst="rect">
            <a:avLst/>
          </a:prstGeom>
          <a:noFill/>
          <a:ln>
            <a:noFill/>
          </a:ln>
        </p:spPr>
        <p:txBody>
          <a:bodyPr anchorCtr="0" anchor="t" bIns="45700" lIns="91425" spcFirstLastPara="1" rIns="91425" wrap="square" tIns="45700">
            <a:noAutofit/>
          </a:bodyPr>
          <a:lstStyle/>
          <a:p>
            <a:pPr indent="-400050" lvl="1" marL="765810" rtl="0" algn="l">
              <a:lnSpc>
                <a:spcPct val="90000"/>
              </a:lnSpc>
              <a:spcBef>
                <a:spcPts val="0"/>
              </a:spcBef>
              <a:spcAft>
                <a:spcPts val="0"/>
              </a:spcAft>
              <a:buClr>
                <a:schemeClr val="lt1"/>
              </a:buClr>
              <a:buSzPts val="1440"/>
              <a:buFont typeface="Calibri"/>
              <a:buAutoNum type="romanUcPeriod"/>
            </a:pPr>
            <a:r>
              <a:rPr lang="es-ES"/>
              <a:t>Git: Principios</a:t>
            </a:r>
            <a:endParaRPr/>
          </a:p>
          <a:p>
            <a:pPr indent="0" lvl="0" marL="685800" rtl="0" algn="just">
              <a:lnSpc>
                <a:spcPct val="90000"/>
              </a:lnSpc>
              <a:spcBef>
                <a:spcPts val="800"/>
              </a:spcBef>
              <a:spcAft>
                <a:spcPts val="0"/>
              </a:spcAft>
              <a:buNone/>
            </a:pPr>
            <a:r>
              <a:rPr lang="es-ES" sz="1600"/>
              <a:t>git grep permite a los usuarios buscar a través de árboles comprometidos, directorio de trabajo y área de preparación para frases y palabras específicas. Para buscar www.hostinger.com en todos los archivos, use:</a:t>
            </a:r>
            <a:endParaRPr sz="1600"/>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None/>
            </a:pPr>
            <a:r>
              <a:rPr lang="es-ES" sz="1600"/>
              <a:t>git grep "www.exosapiens.com"</a:t>
            </a:r>
            <a:endParaRPr sz="1600"/>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None/>
            </a:pPr>
            <a:r>
              <a:rPr lang="es-ES" sz="1600"/>
              <a:t>gitk muestra la interfaz gráfica para un repositorio local. Simplemente ejecute:</a:t>
            </a:r>
            <a:endParaRPr sz="1600"/>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None/>
            </a:pPr>
            <a:r>
              <a:rPr lang="es-ES" sz="1600"/>
              <a:t>gitk</a:t>
            </a:r>
            <a:endParaRPr sz="1600"/>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None/>
            </a:pPr>
            <a:r>
              <a:rPr lang="es-ES" sz="1600"/>
              <a:t>git instaweb le permite navegar por su repositorio local en la interfaz git-web. Por ejemplo:</a:t>
            </a:r>
            <a:endParaRPr sz="1600"/>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None/>
            </a:pPr>
            <a:r>
              <a:rPr lang="es-ES" sz="1600"/>
              <a:t>git instaweb –httpd = webrick</a:t>
            </a:r>
            <a:endParaRPr sz="1600"/>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Clr>
                <a:schemeClr val="dk2"/>
              </a:buClr>
              <a:buSzPts val="1100"/>
              <a:buFont typeface="Arial"/>
              <a:buNone/>
            </a:pPr>
            <a:r>
              <a:t/>
            </a:r>
            <a:endParaRPr sz="1600"/>
          </a:p>
          <a:p>
            <a:pPr indent="0" lvl="0" marL="685800" rtl="0" algn="just">
              <a:lnSpc>
                <a:spcPct val="90000"/>
              </a:lnSpc>
              <a:spcBef>
                <a:spcPts val="800"/>
              </a:spcBef>
              <a:spcAft>
                <a:spcPts val="0"/>
              </a:spcAft>
              <a:buClr>
                <a:schemeClr val="dk2"/>
              </a:buClr>
              <a:buSzPts val="1100"/>
              <a:buFont typeface="Arial"/>
              <a:buNone/>
            </a:pPr>
            <a:r>
              <a:t/>
            </a:r>
            <a:endParaRPr sz="1800"/>
          </a:p>
          <a:p>
            <a:pPr indent="0" lvl="2" marL="685800" rtl="0" algn="just">
              <a:lnSpc>
                <a:spcPct val="90000"/>
              </a:lnSpc>
              <a:spcBef>
                <a:spcPts val="800"/>
              </a:spcBef>
              <a:spcAft>
                <a:spcPts val="0"/>
              </a:spcAft>
              <a:buClr>
                <a:schemeClr val="lt1"/>
              </a:buClr>
              <a:buSzPts val="1280"/>
              <a:buNone/>
            </a:pPr>
            <a:r>
              <a:t/>
            </a:r>
            <a:endParaRPr sz="1800"/>
          </a:p>
          <a:p>
            <a:pPr indent="0" lvl="2" marL="685800" rtl="0" algn="just">
              <a:lnSpc>
                <a:spcPct val="90000"/>
              </a:lnSpc>
              <a:spcBef>
                <a:spcPts val="800"/>
              </a:spcBef>
              <a:spcAft>
                <a:spcPts val="0"/>
              </a:spcAft>
              <a:buClr>
                <a:schemeClr val="lt1"/>
              </a:buClr>
              <a:buSzPts val="1280"/>
              <a:buNone/>
            </a:pPr>
            <a:r>
              <a:t/>
            </a:r>
            <a:endParaRPr/>
          </a:p>
          <a:p>
            <a:pPr indent="-127000" lvl="0" marL="274320" rtl="0" algn="l">
              <a:lnSpc>
                <a:spcPct val="90000"/>
              </a:lnSpc>
              <a:spcBef>
                <a:spcPts val="1800"/>
              </a:spcBef>
              <a:spcAft>
                <a:spcPts val="0"/>
              </a:spcAft>
              <a:buClr>
                <a:schemeClr val="lt1"/>
              </a:buClr>
              <a:buSzPts val="16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g64f2f95483_0_76"/>
          <p:cNvSpPr txBox="1"/>
          <p:nvPr>
            <p:ph type="title"/>
          </p:nvPr>
        </p:nvSpPr>
        <p:spPr>
          <a:xfrm>
            <a:off x="1341120" y="115410"/>
            <a:ext cx="9509700" cy="7953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400"/>
              <a:buNone/>
            </a:pPr>
            <a:r>
              <a:rPr lang="es-ES"/>
              <a:t>20. Git: Principios</a:t>
            </a:r>
            <a:endParaRPr/>
          </a:p>
        </p:txBody>
      </p:sp>
      <p:sp>
        <p:nvSpPr>
          <p:cNvPr id="175" name="Google Shape;175;g64f2f95483_0_76"/>
          <p:cNvSpPr txBox="1"/>
          <p:nvPr>
            <p:ph idx="1" type="body"/>
          </p:nvPr>
        </p:nvSpPr>
        <p:spPr>
          <a:xfrm>
            <a:off x="1261221" y="1200616"/>
            <a:ext cx="9509700" cy="5013900"/>
          </a:xfrm>
          <a:prstGeom prst="rect">
            <a:avLst/>
          </a:prstGeom>
          <a:noFill/>
          <a:ln>
            <a:noFill/>
          </a:ln>
        </p:spPr>
        <p:txBody>
          <a:bodyPr anchorCtr="0" anchor="t" bIns="45700" lIns="91425" spcFirstLastPara="1" rIns="91425" wrap="square" tIns="45700">
            <a:noAutofit/>
          </a:bodyPr>
          <a:lstStyle/>
          <a:p>
            <a:pPr indent="-400050" lvl="1" marL="765810" rtl="0" algn="l">
              <a:lnSpc>
                <a:spcPct val="90000"/>
              </a:lnSpc>
              <a:spcBef>
                <a:spcPts val="0"/>
              </a:spcBef>
              <a:spcAft>
                <a:spcPts val="0"/>
              </a:spcAft>
              <a:buClr>
                <a:schemeClr val="lt1"/>
              </a:buClr>
              <a:buSzPts val="1440"/>
              <a:buFont typeface="Calibri"/>
              <a:buAutoNum type="romanUcPeriod"/>
            </a:pPr>
            <a:r>
              <a:rPr lang="es-ES"/>
              <a:t>Git: Principios</a:t>
            </a:r>
            <a:endParaRPr/>
          </a:p>
          <a:p>
            <a:pPr indent="0" lvl="0" marL="685800" rtl="0" algn="just">
              <a:spcBef>
                <a:spcPts val="800"/>
              </a:spcBef>
              <a:spcAft>
                <a:spcPts val="0"/>
              </a:spcAft>
              <a:buNone/>
            </a:pPr>
            <a:r>
              <a:rPr lang="es-ES" sz="1600"/>
              <a:t>git gc limpiará archivos innecesarios y optimizará el repositorio local.</a:t>
            </a:r>
            <a:endParaRPr sz="1600"/>
          </a:p>
          <a:p>
            <a:pPr indent="0" lvl="0" marL="685800" rtl="0" algn="just">
              <a:spcBef>
                <a:spcPts val="800"/>
              </a:spcBef>
              <a:spcAft>
                <a:spcPts val="0"/>
              </a:spcAft>
              <a:buNone/>
            </a:pPr>
            <a:r>
              <a:t/>
            </a:r>
            <a:endParaRPr sz="1600"/>
          </a:p>
          <a:p>
            <a:pPr indent="0" lvl="0" marL="685800" rtl="0" algn="just">
              <a:spcBef>
                <a:spcPts val="800"/>
              </a:spcBef>
              <a:spcAft>
                <a:spcPts val="0"/>
              </a:spcAft>
              <a:buNone/>
            </a:pPr>
            <a:r>
              <a:rPr lang="es-ES" sz="1600"/>
              <a:t>git gc</a:t>
            </a:r>
            <a:endParaRPr sz="1600"/>
          </a:p>
          <a:p>
            <a:pPr indent="0" lvl="0" marL="685800" rtl="0" algn="just">
              <a:spcBef>
                <a:spcPts val="800"/>
              </a:spcBef>
              <a:spcAft>
                <a:spcPts val="0"/>
              </a:spcAft>
              <a:buNone/>
            </a:pPr>
            <a:r>
              <a:t/>
            </a:r>
            <a:endParaRPr sz="1600"/>
          </a:p>
          <a:p>
            <a:pPr indent="0" lvl="0" marL="685800" rtl="0" algn="just">
              <a:spcBef>
                <a:spcPts val="800"/>
              </a:spcBef>
              <a:spcAft>
                <a:spcPts val="0"/>
              </a:spcAft>
              <a:buClr>
                <a:schemeClr val="dk2"/>
              </a:buClr>
              <a:buSzPts val="1100"/>
              <a:buFont typeface="Arial"/>
              <a:buNone/>
            </a:pPr>
            <a:r>
              <a:rPr lang="es-ES" sz="1600"/>
              <a:t>git archive permite a los usuarios crear un archivo zip o tar que contenga los componentes de un solo árbol de repositorio. Por ejemplo:</a:t>
            </a:r>
            <a:endParaRPr sz="1600"/>
          </a:p>
          <a:p>
            <a:pPr indent="0" lvl="0" marL="685800" rtl="0" algn="just">
              <a:spcBef>
                <a:spcPts val="800"/>
              </a:spcBef>
              <a:spcAft>
                <a:spcPts val="0"/>
              </a:spcAft>
              <a:buClr>
                <a:schemeClr val="dk2"/>
              </a:buClr>
              <a:buSzPts val="1100"/>
              <a:buFont typeface="Arial"/>
              <a:buNone/>
            </a:pPr>
            <a:r>
              <a:t/>
            </a:r>
            <a:endParaRPr sz="1600"/>
          </a:p>
          <a:p>
            <a:pPr indent="0" lvl="0" marL="685800" rtl="0" algn="just">
              <a:spcBef>
                <a:spcPts val="800"/>
              </a:spcBef>
              <a:spcAft>
                <a:spcPts val="0"/>
              </a:spcAft>
              <a:buClr>
                <a:schemeClr val="dk2"/>
              </a:buClr>
              <a:buSzPts val="1100"/>
              <a:buFont typeface="Arial"/>
              <a:buNone/>
            </a:pPr>
            <a:r>
              <a:rPr lang="es-ES" sz="1600"/>
              <a:t>git archive --format = tar master</a:t>
            </a:r>
            <a:endParaRPr sz="1600"/>
          </a:p>
          <a:p>
            <a:pPr indent="0" lvl="0" marL="685800" rtl="0" algn="just">
              <a:spcBef>
                <a:spcPts val="800"/>
              </a:spcBef>
              <a:spcAft>
                <a:spcPts val="0"/>
              </a:spcAft>
              <a:buClr>
                <a:schemeClr val="dk2"/>
              </a:buClr>
              <a:buSzPts val="1100"/>
              <a:buFont typeface="Arial"/>
              <a:buNone/>
            </a:pPr>
            <a:r>
              <a:t/>
            </a:r>
            <a:endParaRPr sz="1600"/>
          </a:p>
          <a:p>
            <a:pPr indent="0" lvl="0" marL="685800" rtl="0" algn="just">
              <a:spcBef>
                <a:spcPts val="800"/>
              </a:spcBef>
              <a:spcAft>
                <a:spcPts val="0"/>
              </a:spcAft>
              <a:buClr>
                <a:schemeClr val="dk2"/>
              </a:buClr>
              <a:buSzPts val="1100"/>
              <a:buFont typeface="Arial"/>
              <a:buNone/>
            </a:pPr>
            <a:r>
              <a:rPr lang="es-ES" sz="1600"/>
              <a:t>git prune elimina objetos que no tienen punteros entrantes.</a:t>
            </a:r>
            <a:endParaRPr sz="1600"/>
          </a:p>
          <a:p>
            <a:pPr indent="0" lvl="0" marL="685800" rtl="0" algn="just">
              <a:spcBef>
                <a:spcPts val="800"/>
              </a:spcBef>
              <a:spcAft>
                <a:spcPts val="0"/>
              </a:spcAft>
              <a:buClr>
                <a:schemeClr val="dk2"/>
              </a:buClr>
              <a:buSzPts val="1100"/>
              <a:buFont typeface="Arial"/>
              <a:buNone/>
            </a:pPr>
            <a:r>
              <a:t/>
            </a:r>
            <a:endParaRPr sz="1600"/>
          </a:p>
          <a:p>
            <a:pPr indent="0" lvl="0" marL="685800" rtl="0" algn="just">
              <a:spcBef>
                <a:spcPts val="800"/>
              </a:spcBef>
              <a:spcAft>
                <a:spcPts val="0"/>
              </a:spcAft>
              <a:buClr>
                <a:schemeClr val="dk2"/>
              </a:buClr>
              <a:buSzPts val="1100"/>
              <a:buFont typeface="Arial"/>
              <a:buNone/>
            </a:pPr>
            <a:r>
              <a:rPr lang="es-ES" sz="1600"/>
              <a:t>git prune</a:t>
            </a:r>
            <a:endParaRPr sz="1600"/>
          </a:p>
          <a:p>
            <a:pPr indent="0" lvl="0" marL="685800" rtl="0" algn="just">
              <a:spcBef>
                <a:spcPts val="800"/>
              </a:spcBef>
              <a:spcAft>
                <a:spcPts val="0"/>
              </a:spcAft>
              <a:buClr>
                <a:schemeClr val="dk2"/>
              </a:buClr>
              <a:buSzPts val="1100"/>
              <a:buFont typeface="Arial"/>
              <a:buNone/>
            </a:pPr>
            <a:r>
              <a:t/>
            </a:r>
            <a:endParaRPr sz="1600"/>
          </a:p>
          <a:p>
            <a:pPr indent="0" lvl="0" marL="685800" rtl="0" algn="just">
              <a:lnSpc>
                <a:spcPct val="90000"/>
              </a:lnSpc>
              <a:spcBef>
                <a:spcPts val="800"/>
              </a:spcBef>
              <a:spcAft>
                <a:spcPts val="0"/>
              </a:spcAft>
              <a:buClr>
                <a:schemeClr val="dk2"/>
              </a:buClr>
              <a:buSzPts val="1100"/>
              <a:buFont typeface="Arial"/>
              <a:buNone/>
            </a:pPr>
            <a:r>
              <a:t/>
            </a:r>
            <a:endParaRPr sz="1800"/>
          </a:p>
          <a:p>
            <a:pPr indent="0" lvl="2" marL="685800" rtl="0" algn="just">
              <a:lnSpc>
                <a:spcPct val="90000"/>
              </a:lnSpc>
              <a:spcBef>
                <a:spcPts val="800"/>
              </a:spcBef>
              <a:spcAft>
                <a:spcPts val="0"/>
              </a:spcAft>
              <a:buClr>
                <a:schemeClr val="lt1"/>
              </a:buClr>
              <a:buSzPts val="1280"/>
              <a:buNone/>
            </a:pPr>
            <a:r>
              <a:t/>
            </a:r>
            <a:endParaRPr sz="1800"/>
          </a:p>
          <a:p>
            <a:pPr indent="0" lvl="2" marL="685800" rtl="0" algn="just">
              <a:lnSpc>
                <a:spcPct val="90000"/>
              </a:lnSpc>
              <a:spcBef>
                <a:spcPts val="800"/>
              </a:spcBef>
              <a:spcAft>
                <a:spcPts val="0"/>
              </a:spcAft>
              <a:buClr>
                <a:schemeClr val="lt1"/>
              </a:buClr>
              <a:buSzPts val="1280"/>
              <a:buNone/>
            </a:pPr>
            <a:r>
              <a:t/>
            </a:r>
            <a:endParaRPr/>
          </a:p>
          <a:p>
            <a:pPr indent="-127000" lvl="0" marL="274320" rtl="0" algn="l">
              <a:lnSpc>
                <a:spcPct val="90000"/>
              </a:lnSpc>
              <a:spcBef>
                <a:spcPts val="1800"/>
              </a:spcBef>
              <a:spcAft>
                <a:spcPts val="0"/>
              </a:spcAft>
              <a:buClr>
                <a:schemeClr val="lt1"/>
              </a:buClr>
              <a:buSzPts val="16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g64f2f95483_0_94"/>
          <p:cNvSpPr txBox="1"/>
          <p:nvPr>
            <p:ph type="title"/>
          </p:nvPr>
        </p:nvSpPr>
        <p:spPr>
          <a:xfrm>
            <a:off x="1341120" y="115410"/>
            <a:ext cx="9509700" cy="7953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400"/>
              <a:buNone/>
            </a:pPr>
            <a:r>
              <a:rPr lang="es-ES"/>
              <a:t>20. Git: Principios</a:t>
            </a:r>
            <a:endParaRPr/>
          </a:p>
        </p:txBody>
      </p:sp>
      <p:sp>
        <p:nvSpPr>
          <p:cNvPr id="181" name="Google Shape;181;g64f2f95483_0_94"/>
          <p:cNvSpPr txBox="1"/>
          <p:nvPr>
            <p:ph idx="1" type="body"/>
          </p:nvPr>
        </p:nvSpPr>
        <p:spPr>
          <a:xfrm>
            <a:off x="1261221" y="1200616"/>
            <a:ext cx="9509700" cy="5013900"/>
          </a:xfrm>
          <a:prstGeom prst="rect">
            <a:avLst/>
          </a:prstGeom>
          <a:noFill/>
          <a:ln>
            <a:noFill/>
          </a:ln>
        </p:spPr>
        <p:txBody>
          <a:bodyPr anchorCtr="0" anchor="t" bIns="45700" lIns="91425" spcFirstLastPara="1" rIns="91425" wrap="square" tIns="45700">
            <a:noAutofit/>
          </a:bodyPr>
          <a:lstStyle/>
          <a:p>
            <a:pPr indent="-400050" lvl="1" marL="765810" rtl="0" algn="l">
              <a:lnSpc>
                <a:spcPct val="90000"/>
              </a:lnSpc>
              <a:spcBef>
                <a:spcPts val="0"/>
              </a:spcBef>
              <a:spcAft>
                <a:spcPts val="0"/>
              </a:spcAft>
              <a:buClr>
                <a:schemeClr val="lt1"/>
              </a:buClr>
              <a:buSzPts val="1440"/>
              <a:buFont typeface="Calibri"/>
              <a:buAutoNum type="romanUcPeriod"/>
            </a:pPr>
            <a:r>
              <a:rPr lang="es-ES"/>
              <a:t>Git: Principios</a:t>
            </a:r>
            <a:endParaRPr/>
          </a:p>
          <a:p>
            <a:pPr indent="0" lvl="0" marL="685800" rtl="0" algn="just">
              <a:spcBef>
                <a:spcPts val="800"/>
              </a:spcBef>
              <a:spcAft>
                <a:spcPts val="0"/>
              </a:spcAft>
              <a:buNone/>
            </a:pPr>
            <a:r>
              <a:rPr lang="es-ES" sz="1600"/>
              <a:t>git fsck realiza una verificación de integridad del sistema de archivos git e identifica cualquier objeto dañado.</a:t>
            </a:r>
            <a:endParaRPr sz="1600"/>
          </a:p>
          <a:p>
            <a:pPr indent="0" lvl="0" marL="685800" rtl="0" algn="just">
              <a:spcBef>
                <a:spcPts val="800"/>
              </a:spcBef>
              <a:spcAft>
                <a:spcPts val="0"/>
              </a:spcAft>
              <a:buNone/>
            </a:pPr>
            <a:r>
              <a:t/>
            </a:r>
            <a:endParaRPr sz="1600"/>
          </a:p>
          <a:p>
            <a:pPr indent="0" lvl="0" marL="685800" rtl="0" algn="just">
              <a:spcBef>
                <a:spcPts val="800"/>
              </a:spcBef>
              <a:spcAft>
                <a:spcPts val="0"/>
              </a:spcAft>
              <a:buNone/>
            </a:pPr>
            <a:r>
              <a:rPr lang="es-ES" sz="1600"/>
              <a:t>git fsck</a:t>
            </a:r>
            <a:endParaRPr sz="1600"/>
          </a:p>
          <a:p>
            <a:pPr indent="0" lvl="0" marL="685800" rtl="0" algn="just">
              <a:spcBef>
                <a:spcPts val="800"/>
              </a:spcBef>
              <a:spcAft>
                <a:spcPts val="0"/>
              </a:spcAft>
              <a:buNone/>
            </a:pPr>
            <a:r>
              <a:t/>
            </a:r>
            <a:endParaRPr sz="1600"/>
          </a:p>
          <a:p>
            <a:pPr indent="0" lvl="0" marL="685800" rtl="0" algn="just">
              <a:spcBef>
                <a:spcPts val="800"/>
              </a:spcBef>
              <a:spcAft>
                <a:spcPts val="0"/>
              </a:spcAft>
              <a:buNone/>
            </a:pPr>
            <a:r>
              <a:rPr lang="es-ES" sz="1600"/>
              <a:t>git rebase se usa para aplicar ciertos cambios de una rama a otra. Por ejemplo:</a:t>
            </a:r>
            <a:endParaRPr sz="1600"/>
          </a:p>
          <a:p>
            <a:pPr indent="0" lvl="0" marL="685800" rtl="0" algn="just">
              <a:spcBef>
                <a:spcPts val="800"/>
              </a:spcBef>
              <a:spcAft>
                <a:spcPts val="0"/>
              </a:spcAft>
              <a:buNone/>
            </a:pPr>
            <a:r>
              <a:t/>
            </a:r>
            <a:endParaRPr sz="1600"/>
          </a:p>
          <a:p>
            <a:pPr indent="0" lvl="0" marL="685800" rtl="0" algn="just">
              <a:spcBef>
                <a:spcPts val="800"/>
              </a:spcBef>
              <a:spcAft>
                <a:spcPts val="0"/>
              </a:spcAft>
              <a:buNone/>
            </a:pPr>
            <a:r>
              <a:rPr lang="es-ES" sz="1600"/>
              <a:t>git rebase master</a:t>
            </a:r>
            <a:endParaRPr sz="1600"/>
          </a:p>
          <a:p>
            <a:pPr indent="0" lvl="0" marL="685800" rtl="0" algn="just">
              <a:spcBef>
                <a:spcPts val="800"/>
              </a:spcBef>
              <a:spcAft>
                <a:spcPts val="0"/>
              </a:spcAft>
              <a:buNone/>
            </a:pPr>
            <a:r>
              <a:t/>
            </a:r>
            <a:endParaRPr sz="1600"/>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Clr>
                <a:schemeClr val="dk2"/>
              </a:buClr>
              <a:buSzPts val="1100"/>
              <a:buFont typeface="Arial"/>
              <a:buNone/>
            </a:pPr>
            <a:r>
              <a:t/>
            </a:r>
            <a:endParaRPr sz="1600"/>
          </a:p>
          <a:p>
            <a:pPr indent="0" lvl="0" marL="685800" rtl="0" algn="just">
              <a:lnSpc>
                <a:spcPct val="90000"/>
              </a:lnSpc>
              <a:spcBef>
                <a:spcPts val="800"/>
              </a:spcBef>
              <a:spcAft>
                <a:spcPts val="0"/>
              </a:spcAft>
              <a:buClr>
                <a:schemeClr val="dk2"/>
              </a:buClr>
              <a:buSzPts val="1100"/>
              <a:buFont typeface="Arial"/>
              <a:buNone/>
            </a:pPr>
            <a:r>
              <a:t/>
            </a:r>
            <a:endParaRPr sz="1800"/>
          </a:p>
          <a:p>
            <a:pPr indent="0" lvl="2" marL="685800" rtl="0" algn="just">
              <a:lnSpc>
                <a:spcPct val="90000"/>
              </a:lnSpc>
              <a:spcBef>
                <a:spcPts val="800"/>
              </a:spcBef>
              <a:spcAft>
                <a:spcPts val="0"/>
              </a:spcAft>
              <a:buClr>
                <a:schemeClr val="lt1"/>
              </a:buClr>
              <a:buSzPts val="1280"/>
              <a:buNone/>
            </a:pPr>
            <a:r>
              <a:t/>
            </a:r>
            <a:endParaRPr sz="1800"/>
          </a:p>
          <a:p>
            <a:pPr indent="0" lvl="2" marL="685800" rtl="0" algn="just">
              <a:lnSpc>
                <a:spcPct val="90000"/>
              </a:lnSpc>
              <a:spcBef>
                <a:spcPts val="800"/>
              </a:spcBef>
              <a:spcAft>
                <a:spcPts val="0"/>
              </a:spcAft>
              <a:buClr>
                <a:schemeClr val="lt1"/>
              </a:buClr>
              <a:buSzPts val="1280"/>
              <a:buNone/>
            </a:pPr>
            <a:r>
              <a:t/>
            </a:r>
            <a:endParaRPr/>
          </a:p>
          <a:p>
            <a:pPr indent="-127000" lvl="0" marL="274320" rtl="0" algn="l">
              <a:lnSpc>
                <a:spcPct val="90000"/>
              </a:lnSpc>
              <a:spcBef>
                <a:spcPts val="1800"/>
              </a:spcBef>
              <a:spcAft>
                <a:spcPts val="0"/>
              </a:spcAft>
              <a:buClr>
                <a:schemeClr val="lt1"/>
              </a:buClr>
              <a:buSzPts val="16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3"/>
          <p:cNvSpPr txBox="1"/>
          <p:nvPr>
            <p:ph type="title"/>
          </p:nvPr>
        </p:nvSpPr>
        <p:spPr>
          <a:xfrm>
            <a:off x="1341120" y="115410"/>
            <a:ext cx="9509760" cy="79526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None/>
            </a:pPr>
            <a:r>
              <a:rPr lang="es-ES"/>
              <a:t>20. Git: Principios</a:t>
            </a:r>
            <a:endParaRPr/>
          </a:p>
        </p:txBody>
      </p:sp>
      <p:sp>
        <p:nvSpPr>
          <p:cNvPr id="97" name="Google Shape;97;p3"/>
          <p:cNvSpPr txBox="1"/>
          <p:nvPr>
            <p:ph idx="1" type="body"/>
          </p:nvPr>
        </p:nvSpPr>
        <p:spPr>
          <a:xfrm>
            <a:off x="1261221" y="1200616"/>
            <a:ext cx="9509760" cy="5013753"/>
          </a:xfrm>
          <a:prstGeom prst="rect">
            <a:avLst/>
          </a:prstGeom>
          <a:noFill/>
          <a:ln>
            <a:noFill/>
          </a:ln>
        </p:spPr>
        <p:txBody>
          <a:bodyPr anchorCtr="0" anchor="t" bIns="45700" lIns="91425" spcFirstLastPara="1" rIns="91425" wrap="square" tIns="45700">
            <a:normAutofit/>
          </a:bodyPr>
          <a:lstStyle/>
          <a:p>
            <a:pPr indent="-400050" lvl="1" marL="765810" rtl="0" algn="l">
              <a:lnSpc>
                <a:spcPct val="90000"/>
              </a:lnSpc>
              <a:spcBef>
                <a:spcPts val="0"/>
              </a:spcBef>
              <a:spcAft>
                <a:spcPts val="0"/>
              </a:spcAft>
              <a:buClr>
                <a:schemeClr val="lt1"/>
              </a:buClr>
              <a:buSzPts val="1440"/>
              <a:buFont typeface="Calibri"/>
              <a:buAutoNum type="romanUcPeriod"/>
            </a:pPr>
            <a:r>
              <a:rPr lang="es-ES"/>
              <a:t>Git: Principios</a:t>
            </a:r>
            <a:endParaRPr/>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None/>
            </a:pPr>
            <a:r>
              <a:rPr lang="es-ES" sz="1600"/>
              <a:t>1. Bajar el instalador</a:t>
            </a:r>
            <a:endParaRPr sz="1600"/>
          </a:p>
          <a:p>
            <a:pPr indent="0" lvl="0" marL="685800" rtl="0" algn="just">
              <a:lnSpc>
                <a:spcPct val="90000"/>
              </a:lnSpc>
              <a:spcBef>
                <a:spcPts val="800"/>
              </a:spcBef>
              <a:spcAft>
                <a:spcPts val="0"/>
              </a:spcAft>
              <a:buNone/>
            </a:pPr>
            <a:r>
              <a:rPr lang="es-ES" sz="1600"/>
              <a:t>    Windows: https://gitforwindows.org/</a:t>
            </a:r>
            <a:endParaRPr sz="1600"/>
          </a:p>
          <a:p>
            <a:pPr indent="0" lvl="0" marL="685800" rtl="0" algn="just">
              <a:lnSpc>
                <a:spcPct val="90000"/>
              </a:lnSpc>
              <a:spcBef>
                <a:spcPts val="800"/>
              </a:spcBef>
              <a:spcAft>
                <a:spcPts val="0"/>
              </a:spcAft>
              <a:buNone/>
            </a:pPr>
            <a:r>
              <a:rPr lang="es-ES" sz="1600"/>
              <a:t>    Linux: https://git-scm.com/book/en/v2/Getting-Started-Installing-Git</a:t>
            </a:r>
            <a:endParaRPr sz="1600"/>
          </a:p>
          <a:p>
            <a:pPr indent="0" lvl="0" marL="685800" rtl="0" algn="just">
              <a:lnSpc>
                <a:spcPct val="90000"/>
              </a:lnSpc>
              <a:spcBef>
                <a:spcPts val="800"/>
              </a:spcBef>
              <a:spcAft>
                <a:spcPts val="0"/>
              </a:spcAft>
              <a:buClr>
                <a:schemeClr val="dk2"/>
              </a:buClr>
              <a:buSzPts val="1100"/>
              <a:buFont typeface="Arial"/>
              <a:buNone/>
            </a:pPr>
            <a:r>
              <a:rPr lang="es-ES" sz="1600"/>
              <a:t>    Mac: https://git-scm.com/download/mac</a:t>
            </a:r>
            <a:endParaRPr sz="1600"/>
          </a:p>
          <a:p>
            <a:pPr indent="0" lvl="0" marL="685800" rtl="0" algn="just">
              <a:lnSpc>
                <a:spcPct val="90000"/>
              </a:lnSpc>
              <a:spcBef>
                <a:spcPts val="800"/>
              </a:spcBef>
              <a:spcAft>
                <a:spcPts val="0"/>
              </a:spcAft>
              <a:buClr>
                <a:schemeClr val="dk2"/>
              </a:buClr>
              <a:buSzPts val="1100"/>
              <a:buFont typeface="Arial"/>
              <a:buNone/>
            </a:pPr>
            <a:r>
              <a:t/>
            </a:r>
            <a:endParaRPr sz="1800"/>
          </a:p>
          <a:p>
            <a:pPr indent="0" lvl="2" marL="685800" rtl="0" algn="just">
              <a:lnSpc>
                <a:spcPct val="90000"/>
              </a:lnSpc>
              <a:spcBef>
                <a:spcPts val="800"/>
              </a:spcBef>
              <a:spcAft>
                <a:spcPts val="0"/>
              </a:spcAft>
              <a:buClr>
                <a:schemeClr val="lt1"/>
              </a:buClr>
              <a:buSzPts val="1280"/>
              <a:buNone/>
            </a:pPr>
            <a:r>
              <a:t/>
            </a:r>
            <a:endParaRPr sz="1800"/>
          </a:p>
          <a:p>
            <a:pPr indent="0" lvl="2" marL="685800" rtl="0" algn="just">
              <a:lnSpc>
                <a:spcPct val="90000"/>
              </a:lnSpc>
              <a:spcBef>
                <a:spcPts val="800"/>
              </a:spcBef>
              <a:spcAft>
                <a:spcPts val="0"/>
              </a:spcAft>
              <a:buClr>
                <a:schemeClr val="lt1"/>
              </a:buClr>
              <a:buSzPts val="1280"/>
              <a:buNone/>
            </a:pPr>
            <a:r>
              <a:t/>
            </a:r>
            <a:endParaRPr/>
          </a:p>
          <a:p>
            <a:pPr indent="-127000" lvl="0" marL="274320" rtl="0" algn="l">
              <a:lnSpc>
                <a:spcPct val="90000"/>
              </a:lnSpc>
              <a:spcBef>
                <a:spcPts val="1800"/>
              </a:spcBef>
              <a:spcAft>
                <a:spcPts val="0"/>
              </a:spcAft>
              <a:buClr>
                <a:schemeClr val="lt1"/>
              </a:buClr>
              <a:buSzPts val="16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g64f2f95483_0_16"/>
          <p:cNvSpPr txBox="1"/>
          <p:nvPr>
            <p:ph type="title"/>
          </p:nvPr>
        </p:nvSpPr>
        <p:spPr>
          <a:xfrm>
            <a:off x="1341120" y="115410"/>
            <a:ext cx="9509700" cy="7953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400"/>
              <a:buNone/>
            </a:pPr>
            <a:r>
              <a:rPr lang="es-ES"/>
              <a:t>20. Git: Principios</a:t>
            </a:r>
            <a:endParaRPr/>
          </a:p>
        </p:txBody>
      </p:sp>
      <p:sp>
        <p:nvSpPr>
          <p:cNvPr id="103" name="Google Shape;103;g64f2f95483_0_16"/>
          <p:cNvSpPr txBox="1"/>
          <p:nvPr>
            <p:ph idx="1" type="body"/>
          </p:nvPr>
        </p:nvSpPr>
        <p:spPr>
          <a:xfrm>
            <a:off x="1261221" y="1200616"/>
            <a:ext cx="9509700" cy="5013900"/>
          </a:xfrm>
          <a:prstGeom prst="rect">
            <a:avLst/>
          </a:prstGeom>
          <a:noFill/>
          <a:ln>
            <a:noFill/>
          </a:ln>
        </p:spPr>
        <p:txBody>
          <a:bodyPr anchorCtr="0" anchor="t" bIns="45700" lIns="91425" spcFirstLastPara="1" rIns="91425" wrap="square" tIns="45700">
            <a:noAutofit/>
          </a:bodyPr>
          <a:lstStyle/>
          <a:p>
            <a:pPr indent="-400050" lvl="1" marL="765810" rtl="0" algn="l">
              <a:lnSpc>
                <a:spcPct val="90000"/>
              </a:lnSpc>
              <a:spcBef>
                <a:spcPts val="0"/>
              </a:spcBef>
              <a:spcAft>
                <a:spcPts val="0"/>
              </a:spcAft>
              <a:buClr>
                <a:schemeClr val="lt1"/>
              </a:buClr>
              <a:buSzPts val="1440"/>
              <a:buFont typeface="Calibri"/>
              <a:buAutoNum type="romanUcPeriod"/>
            </a:pPr>
            <a:r>
              <a:rPr lang="es-ES"/>
              <a:t>Git: Principios</a:t>
            </a:r>
            <a:endParaRPr/>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Clr>
                <a:schemeClr val="dk2"/>
              </a:buClr>
              <a:buSzPts val="1100"/>
              <a:buFont typeface="Arial"/>
              <a:buNone/>
            </a:pPr>
            <a:r>
              <a:rPr lang="es-ES" sz="1600"/>
              <a:t>Comandos básicos de GIT</a:t>
            </a:r>
            <a:endParaRPr sz="1600"/>
          </a:p>
          <a:p>
            <a:pPr indent="0" lvl="0" marL="685800" rtl="0" algn="just">
              <a:lnSpc>
                <a:spcPct val="90000"/>
              </a:lnSpc>
              <a:spcBef>
                <a:spcPts val="800"/>
              </a:spcBef>
              <a:spcAft>
                <a:spcPts val="0"/>
              </a:spcAft>
              <a:buClr>
                <a:schemeClr val="dk2"/>
              </a:buClr>
              <a:buSzPts val="1100"/>
              <a:buFont typeface="Arial"/>
              <a:buNone/>
            </a:pPr>
            <a:r>
              <a:t/>
            </a:r>
            <a:endParaRPr sz="1600"/>
          </a:p>
          <a:p>
            <a:pPr indent="0" lvl="0" marL="685800" rtl="0" algn="just">
              <a:lnSpc>
                <a:spcPct val="90000"/>
              </a:lnSpc>
              <a:spcBef>
                <a:spcPts val="800"/>
              </a:spcBef>
              <a:spcAft>
                <a:spcPts val="0"/>
              </a:spcAft>
              <a:buClr>
                <a:schemeClr val="dk2"/>
              </a:buClr>
              <a:buSzPts val="1100"/>
              <a:buFont typeface="Arial"/>
              <a:buNone/>
            </a:pPr>
            <a:r>
              <a:rPr lang="es-ES" sz="1600"/>
              <a:t>Aquí hay algunos comandos básicos de GIT que necesita saber:</a:t>
            </a:r>
            <a:endParaRPr sz="1600"/>
          </a:p>
          <a:p>
            <a:pPr indent="0" lvl="0" marL="685800" rtl="0" algn="just">
              <a:lnSpc>
                <a:spcPct val="90000"/>
              </a:lnSpc>
              <a:spcBef>
                <a:spcPts val="800"/>
              </a:spcBef>
              <a:spcAft>
                <a:spcPts val="0"/>
              </a:spcAft>
              <a:buClr>
                <a:schemeClr val="dk2"/>
              </a:buClr>
              <a:buSzPts val="1100"/>
              <a:buFont typeface="Arial"/>
              <a:buNone/>
            </a:pPr>
            <a:r>
              <a:t/>
            </a:r>
            <a:endParaRPr sz="1600"/>
          </a:p>
          <a:p>
            <a:pPr indent="0" lvl="0" marL="685800" rtl="0" algn="just">
              <a:lnSpc>
                <a:spcPct val="90000"/>
              </a:lnSpc>
              <a:spcBef>
                <a:spcPts val="800"/>
              </a:spcBef>
              <a:spcAft>
                <a:spcPts val="0"/>
              </a:spcAft>
              <a:buClr>
                <a:schemeClr val="dk2"/>
              </a:buClr>
              <a:buSzPts val="1100"/>
              <a:buFont typeface="Arial"/>
              <a:buNone/>
            </a:pPr>
            <a:r>
              <a:rPr lang="es-ES" sz="1600"/>
              <a:t> 	git init creará un nuevo repositorio local de GIT. El siguiente comando Git creará un repositorio en el directorio actual:</a:t>
            </a:r>
            <a:endParaRPr sz="1600"/>
          </a:p>
          <a:p>
            <a:pPr indent="0" lvl="0" marL="685800" rtl="0" algn="just">
              <a:lnSpc>
                <a:spcPct val="90000"/>
              </a:lnSpc>
              <a:spcBef>
                <a:spcPts val="800"/>
              </a:spcBef>
              <a:spcAft>
                <a:spcPts val="0"/>
              </a:spcAft>
              <a:buClr>
                <a:schemeClr val="dk2"/>
              </a:buClr>
              <a:buSzPts val="1100"/>
              <a:buFont typeface="Arial"/>
              <a:buNone/>
            </a:pPr>
            <a:r>
              <a:t/>
            </a:r>
            <a:endParaRPr sz="1600"/>
          </a:p>
          <a:p>
            <a:pPr indent="0" lvl="0" marL="685800" rtl="0" algn="just">
              <a:lnSpc>
                <a:spcPct val="90000"/>
              </a:lnSpc>
              <a:spcBef>
                <a:spcPts val="800"/>
              </a:spcBef>
              <a:spcAft>
                <a:spcPts val="0"/>
              </a:spcAft>
              <a:buClr>
                <a:schemeClr val="dk2"/>
              </a:buClr>
              <a:buSzPts val="1100"/>
              <a:buFont typeface="Arial"/>
              <a:buNone/>
            </a:pPr>
            <a:r>
              <a:rPr lang="es-ES" sz="1600"/>
              <a:t> 	git init</a:t>
            </a:r>
            <a:endParaRPr sz="1600"/>
          </a:p>
          <a:p>
            <a:pPr indent="0" lvl="0" marL="685800" rtl="0" algn="just">
              <a:lnSpc>
                <a:spcPct val="90000"/>
              </a:lnSpc>
              <a:spcBef>
                <a:spcPts val="800"/>
              </a:spcBef>
              <a:spcAft>
                <a:spcPts val="0"/>
              </a:spcAft>
              <a:buClr>
                <a:schemeClr val="dk2"/>
              </a:buClr>
              <a:buSzPts val="1100"/>
              <a:buFont typeface="Arial"/>
              <a:buNone/>
            </a:pPr>
            <a:r>
              <a:t/>
            </a:r>
            <a:endParaRPr sz="1600"/>
          </a:p>
          <a:p>
            <a:pPr indent="0" lvl="0" marL="685800" rtl="0" algn="just">
              <a:lnSpc>
                <a:spcPct val="90000"/>
              </a:lnSpc>
              <a:spcBef>
                <a:spcPts val="800"/>
              </a:spcBef>
              <a:spcAft>
                <a:spcPts val="0"/>
              </a:spcAft>
              <a:buClr>
                <a:schemeClr val="dk2"/>
              </a:buClr>
              <a:buSzPts val="1100"/>
              <a:buFont typeface="Arial"/>
              <a:buNone/>
            </a:pPr>
            <a:r>
              <a:rPr lang="es-ES" sz="1600"/>
              <a:t> 	Alternativamente, puede crear un repositorio dentro de un nuevo directorio especificando el nombre del proyecto:</a:t>
            </a:r>
            <a:endParaRPr sz="1600"/>
          </a:p>
          <a:p>
            <a:pPr indent="0" lvl="0" marL="685800" rtl="0" algn="just">
              <a:lnSpc>
                <a:spcPct val="90000"/>
              </a:lnSpc>
              <a:spcBef>
                <a:spcPts val="800"/>
              </a:spcBef>
              <a:spcAft>
                <a:spcPts val="0"/>
              </a:spcAft>
              <a:buClr>
                <a:schemeClr val="dk2"/>
              </a:buClr>
              <a:buSzPts val="1100"/>
              <a:buFont typeface="Arial"/>
              <a:buNone/>
            </a:pPr>
            <a:r>
              <a:t/>
            </a:r>
            <a:endParaRPr sz="1600"/>
          </a:p>
          <a:p>
            <a:pPr indent="0" lvl="0" marL="685800" rtl="0" algn="just">
              <a:lnSpc>
                <a:spcPct val="90000"/>
              </a:lnSpc>
              <a:spcBef>
                <a:spcPts val="800"/>
              </a:spcBef>
              <a:spcAft>
                <a:spcPts val="0"/>
              </a:spcAft>
              <a:buClr>
                <a:schemeClr val="dk2"/>
              </a:buClr>
              <a:buSzPts val="1100"/>
              <a:buFont typeface="Arial"/>
              <a:buNone/>
            </a:pPr>
            <a:r>
              <a:rPr lang="es-ES" sz="1600"/>
              <a:t> 	git init [nombre del proyecto]</a:t>
            </a:r>
            <a:endParaRPr sz="1600"/>
          </a:p>
          <a:p>
            <a:pPr indent="0" lvl="0" marL="685800" rtl="0" algn="just">
              <a:lnSpc>
                <a:spcPct val="90000"/>
              </a:lnSpc>
              <a:spcBef>
                <a:spcPts val="800"/>
              </a:spcBef>
              <a:spcAft>
                <a:spcPts val="0"/>
              </a:spcAft>
              <a:buClr>
                <a:schemeClr val="dk2"/>
              </a:buClr>
              <a:buSzPts val="1100"/>
              <a:buFont typeface="Arial"/>
              <a:buNone/>
            </a:pPr>
            <a:r>
              <a:t/>
            </a:r>
            <a:endParaRPr sz="1800"/>
          </a:p>
          <a:p>
            <a:pPr indent="0" lvl="2" marL="685800" rtl="0" algn="just">
              <a:lnSpc>
                <a:spcPct val="90000"/>
              </a:lnSpc>
              <a:spcBef>
                <a:spcPts val="800"/>
              </a:spcBef>
              <a:spcAft>
                <a:spcPts val="0"/>
              </a:spcAft>
              <a:buClr>
                <a:schemeClr val="lt1"/>
              </a:buClr>
              <a:buSzPts val="1280"/>
              <a:buNone/>
            </a:pPr>
            <a:r>
              <a:t/>
            </a:r>
            <a:endParaRPr sz="1800"/>
          </a:p>
          <a:p>
            <a:pPr indent="0" lvl="2" marL="685800" rtl="0" algn="just">
              <a:lnSpc>
                <a:spcPct val="90000"/>
              </a:lnSpc>
              <a:spcBef>
                <a:spcPts val="800"/>
              </a:spcBef>
              <a:spcAft>
                <a:spcPts val="0"/>
              </a:spcAft>
              <a:buClr>
                <a:schemeClr val="lt1"/>
              </a:buClr>
              <a:buSzPts val="1280"/>
              <a:buNone/>
            </a:pPr>
            <a:r>
              <a:t/>
            </a:r>
            <a:endParaRPr/>
          </a:p>
          <a:p>
            <a:pPr indent="-127000" lvl="0" marL="274320" rtl="0" algn="l">
              <a:lnSpc>
                <a:spcPct val="90000"/>
              </a:lnSpc>
              <a:spcBef>
                <a:spcPts val="1800"/>
              </a:spcBef>
              <a:spcAft>
                <a:spcPts val="0"/>
              </a:spcAft>
              <a:buClr>
                <a:schemeClr val="lt1"/>
              </a:buClr>
              <a:buSzPts val="16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g64f2f95483_0_21"/>
          <p:cNvSpPr txBox="1"/>
          <p:nvPr>
            <p:ph type="title"/>
          </p:nvPr>
        </p:nvSpPr>
        <p:spPr>
          <a:xfrm>
            <a:off x="1341120" y="115410"/>
            <a:ext cx="9509700" cy="7953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400"/>
              <a:buNone/>
            </a:pPr>
            <a:r>
              <a:rPr lang="es-ES"/>
              <a:t>20. Git: Principios</a:t>
            </a:r>
            <a:endParaRPr/>
          </a:p>
        </p:txBody>
      </p:sp>
      <p:sp>
        <p:nvSpPr>
          <p:cNvPr id="109" name="Google Shape;109;g64f2f95483_0_21"/>
          <p:cNvSpPr txBox="1"/>
          <p:nvPr>
            <p:ph idx="1" type="body"/>
          </p:nvPr>
        </p:nvSpPr>
        <p:spPr>
          <a:xfrm>
            <a:off x="1261221" y="1200616"/>
            <a:ext cx="9509700" cy="5013900"/>
          </a:xfrm>
          <a:prstGeom prst="rect">
            <a:avLst/>
          </a:prstGeom>
          <a:noFill/>
          <a:ln>
            <a:noFill/>
          </a:ln>
        </p:spPr>
        <p:txBody>
          <a:bodyPr anchorCtr="0" anchor="t" bIns="45700" lIns="91425" spcFirstLastPara="1" rIns="91425" wrap="square" tIns="45700">
            <a:noAutofit/>
          </a:bodyPr>
          <a:lstStyle/>
          <a:p>
            <a:pPr indent="-400050" lvl="1" marL="765810" rtl="0" algn="l">
              <a:lnSpc>
                <a:spcPct val="90000"/>
              </a:lnSpc>
              <a:spcBef>
                <a:spcPts val="0"/>
              </a:spcBef>
              <a:spcAft>
                <a:spcPts val="0"/>
              </a:spcAft>
              <a:buClr>
                <a:schemeClr val="lt1"/>
              </a:buClr>
              <a:buSzPts val="1440"/>
              <a:buFont typeface="Calibri"/>
              <a:buAutoNum type="romanUcPeriod"/>
            </a:pPr>
            <a:r>
              <a:rPr lang="es-ES"/>
              <a:t>Git: Principios</a:t>
            </a:r>
            <a:endParaRPr/>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Clr>
                <a:schemeClr val="dk2"/>
              </a:buClr>
              <a:buSzPts val="1100"/>
              <a:buFont typeface="Arial"/>
              <a:buNone/>
            </a:pPr>
            <a:r>
              <a:rPr lang="es-ES" sz="1600"/>
              <a:t>git clone se usa para copiar un repositorio. Si el repositorio se encuentra en un servidor remoto, use:</a:t>
            </a:r>
            <a:endParaRPr sz="1600"/>
          </a:p>
          <a:p>
            <a:pPr indent="0" lvl="0" marL="685800" rtl="0" algn="just">
              <a:lnSpc>
                <a:spcPct val="90000"/>
              </a:lnSpc>
              <a:spcBef>
                <a:spcPts val="800"/>
              </a:spcBef>
              <a:spcAft>
                <a:spcPts val="0"/>
              </a:spcAft>
              <a:buClr>
                <a:schemeClr val="dk2"/>
              </a:buClr>
              <a:buSzPts val="1100"/>
              <a:buFont typeface="Arial"/>
              <a:buNone/>
            </a:pPr>
            <a:r>
              <a:t/>
            </a:r>
            <a:endParaRPr sz="1600"/>
          </a:p>
          <a:p>
            <a:pPr indent="0" lvl="0" marL="685800" rtl="0" algn="just">
              <a:lnSpc>
                <a:spcPct val="90000"/>
              </a:lnSpc>
              <a:spcBef>
                <a:spcPts val="800"/>
              </a:spcBef>
              <a:spcAft>
                <a:spcPts val="0"/>
              </a:spcAft>
              <a:buClr>
                <a:schemeClr val="dk2"/>
              </a:buClr>
              <a:buSzPts val="1100"/>
              <a:buFont typeface="Arial"/>
              <a:buNone/>
            </a:pPr>
            <a:r>
              <a:rPr lang="es-ES" sz="1600"/>
              <a:t>git clone username @ host: /ruta/repositorio</a:t>
            </a:r>
            <a:endParaRPr sz="1600"/>
          </a:p>
          <a:p>
            <a:pPr indent="0" lvl="0" marL="685800" rtl="0" algn="just">
              <a:lnSpc>
                <a:spcPct val="90000"/>
              </a:lnSpc>
              <a:spcBef>
                <a:spcPts val="800"/>
              </a:spcBef>
              <a:spcAft>
                <a:spcPts val="0"/>
              </a:spcAft>
              <a:buClr>
                <a:schemeClr val="dk2"/>
              </a:buClr>
              <a:buSzPts val="1100"/>
              <a:buFont typeface="Arial"/>
              <a:buNone/>
            </a:pPr>
            <a:r>
              <a:t/>
            </a:r>
            <a:endParaRPr sz="1600"/>
          </a:p>
          <a:p>
            <a:pPr indent="0" lvl="0" marL="685800" rtl="0" algn="just">
              <a:lnSpc>
                <a:spcPct val="90000"/>
              </a:lnSpc>
              <a:spcBef>
                <a:spcPts val="800"/>
              </a:spcBef>
              <a:spcAft>
                <a:spcPts val="0"/>
              </a:spcAft>
              <a:buClr>
                <a:schemeClr val="dk2"/>
              </a:buClr>
              <a:buSzPts val="1100"/>
              <a:buFont typeface="Arial"/>
              <a:buNone/>
            </a:pPr>
            <a:r>
              <a:rPr lang="es-ES" sz="1600"/>
              <a:t>Por el contrario, ejecute el siguiente comando básico de Git para copiar un repositorio local:</a:t>
            </a:r>
            <a:endParaRPr sz="1600"/>
          </a:p>
          <a:p>
            <a:pPr indent="0" lvl="0" marL="685800" rtl="0" algn="just">
              <a:lnSpc>
                <a:spcPct val="90000"/>
              </a:lnSpc>
              <a:spcBef>
                <a:spcPts val="800"/>
              </a:spcBef>
              <a:spcAft>
                <a:spcPts val="0"/>
              </a:spcAft>
              <a:buClr>
                <a:schemeClr val="dk2"/>
              </a:buClr>
              <a:buSzPts val="1100"/>
              <a:buFont typeface="Arial"/>
              <a:buNone/>
            </a:pPr>
            <a:r>
              <a:t/>
            </a:r>
            <a:endParaRPr sz="1600"/>
          </a:p>
          <a:p>
            <a:pPr indent="0" lvl="0" marL="685800" rtl="0" algn="just">
              <a:lnSpc>
                <a:spcPct val="90000"/>
              </a:lnSpc>
              <a:spcBef>
                <a:spcPts val="800"/>
              </a:spcBef>
              <a:spcAft>
                <a:spcPts val="0"/>
              </a:spcAft>
              <a:buNone/>
            </a:pPr>
            <a:r>
              <a:rPr lang="es-ES" sz="1600"/>
              <a:t>git clone /ruta/repositorio</a:t>
            </a:r>
            <a:endParaRPr sz="1600"/>
          </a:p>
          <a:p>
            <a:pPr indent="0" lvl="0" marL="685800" rtl="0" algn="just">
              <a:lnSpc>
                <a:spcPct val="90000"/>
              </a:lnSpc>
              <a:spcBef>
                <a:spcPts val="800"/>
              </a:spcBef>
              <a:spcAft>
                <a:spcPts val="0"/>
              </a:spcAft>
              <a:buClr>
                <a:schemeClr val="dk2"/>
              </a:buClr>
              <a:buSzPts val="1100"/>
              <a:buFont typeface="Arial"/>
              <a:buNone/>
            </a:pPr>
            <a:r>
              <a:t/>
            </a:r>
            <a:endParaRPr sz="1600"/>
          </a:p>
          <a:p>
            <a:pPr indent="0" lvl="0" marL="685800" rtl="0" algn="just">
              <a:lnSpc>
                <a:spcPct val="90000"/>
              </a:lnSpc>
              <a:spcBef>
                <a:spcPts val="800"/>
              </a:spcBef>
              <a:spcAft>
                <a:spcPts val="0"/>
              </a:spcAft>
              <a:buClr>
                <a:schemeClr val="dk2"/>
              </a:buClr>
              <a:buSzPts val="1100"/>
              <a:buFont typeface="Arial"/>
              <a:buNone/>
            </a:pPr>
            <a:r>
              <a:t/>
            </a:r>
            <a:endParaRPr sz="1800"/>
          </a:p>
          <a:p>
            <a:pPr indent="0" lvl="2" marL="685800" rtl="0" algn="just">
              <a:lnSpc>
                <a:spcPct val="90000"/>
              </a:lnSpc>
              <a:spcBef>
                <a:spcPts val="800"/>
              </a:spcBef>
              <a:spcAft>
                <a:spcPts val="0"/>
              </a:spcAft>
              <a:buClr>
                <a:schemeClr val="lt1"/>
              </a:buClr>
              <a:buSzPts val="1280"/>
              <a:buNone/>
            </a:pPr>
            <a:r>
              <a:t/>
            </a:r>
            <a:endParaRPr sz="1800"/>
          </a:p>
          <a:p>
            <a:pPr indent="0" lvl="2" marL="685800" rtl="0" algn="just">
              <a:lnSpc>
                <a:spcPct val="90000"/>
              </a:lnSpc>
              <a:spcBef>
                <a:spcPts val="800"/>
              </a:spcBef>
              <a:spcAft>
                <a:spcPts val="0"/>
              </a:spcAft>
              <a:buClr>
                <a:schemeClr val="lt1"/>
              </a:buClr>
              <a:buSzPts val="1280"/>
              <a:buNone/>
            </a:pPr>
            <a:r>
              <a:t/>
            </a:r>
            <a:endParaRPr/>
          </a:p>
          <a:p>
            <a:pPr indent="-127000" lvl="0" marL="274320" rtl="0" algn="l">
              <a:lnSpc>
                <a:spcPct val="90000"/>
              </a:lnSpc>
              <a:spcBef>
                <a:spcPts val="1800"/>
              </a:spcBef>
              <a:spcAft>
                <a:spcPts val="0"/>
              </a:spcAft>
              <a:buClr>
                <a:schemeClr val="lt1"/>
              </a:buClr>
              <a:buSzPts val="16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g64f2f95483_0_26"/>
          <p:cNvSpPr txBox="1"/>
          <p:nvPr>
            <p:ph type="title"/>
          </p:nvPr>
        </p:nvSpPr>
        <p:spPr>
          <a:xfrm>
            <a:off x="1341120" y="115410"/>
            <a:ext cx="9509700" cy="7953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400"/>
              <a:buNone/>
            </a:pPr>
            <a:r>
              <a:rPr lang="es-ES"/>
              <a:t>20. Git: Principios</a:t>
            </a:r>
            <a:endParaRPr/>
          </a:p>
        </p:txBody>
      </p:sp>
      <p:sp>
        <p:nvSpPr>
          <p:cNvPr id="115" name="Google Shape;115;g64f2f95483_0_26"/>
          <p:cNvSpPr txBox="1"/>
          <p:nvPr>
            <p:ph idx="1" type="body"/>
          </p:nvPr>
        </p:nvSpPr>
        <p:spPr>
          <a:xfrm>
            <a:off x="1261221" y="1200616"/>
            <a:ext cx="9509700" cy="5013900"/>
          </a:xfrm>
          <a:prstGeom prst="rect">
            <a:avLst/>
          </a:prstGeom>
          <a:noFill/>
          <a:ln>
            <a:noFill/>
          </a:ln>
        </p:spPr>
        <p:txBody>
          <a:bodyPr anchorCtr="0" anchor="t" bIns="45700" lIns="91425" spcFirstLastPara="1" rIns="91425" wrap="square" tIns="45700">
            <a:noAutofit/>
          </a:bodyPr>
          <a:lstStyle/>
          <a:p>
            <a:pPr indent="-400050" lvl="1" marL="765810" rtl="0" algn="l">
              <a:lnSpc>
                <a:spcPct val="90000"/>
              </a:lnSpc>
              <a:spcBef>
                <a:spcPts val="0"/>
              </a:spcBef>
              <a:spcAft>
                <a:spcPts val="0"/>
              </a:spcAft>
              <a:buClr>
                <a:schemeClr val="lt1"/>
              </a:buClr>
              <a:buSzPts val="1440"/>
              <a:buFont typeface="Calibri"/>
              <a:buAutoNum type="romanUcPeriod"/>
            </a:pPr>
            <a:r>
              <a:rPr lang="es-ES"/>
              <a:t>Git: Principios</a:t>
            </a:r>
            <a:endParaRPr/>
          </a:p>
          <a:p>
            <a:pPr indent="0" lvl="0" marL="685800" rtl="0" algn="just">
              <a:lnSpc>
                <a:spcPct val="90000"/>
              </a:lnSpc>
              <a:spcBef>
                <a:spcPts val="800"/>
              </a:spcBef>
              <a:spcAft>
                <a:spcPts val="0"/>
              </a:spcAft>
              <a:buNone/>
            </a:pPr>
            <a:r>
              <a:rPr lang="es-ES" sz="1600"/>
              <a:t>git add se usa para agregar archivos al área de preparación. Por ejemplo, el siguiente comando básico de Git indexará el archivo temp.txt:</a:t>
            </a:r>
            <a:endParaRPr sz="1600"/>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None/>
            </a:pPr>
            <a:r>
              <a:rPr lang="es-ES" sz="1600"/>
              <a:t>git add &lt;temp.txt&gt;</a:t>
            </a:r>
            <a:endParaRPr sz="1600"/>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None/>
            </a:pPr>
            <a:r>
              <a:rPr lang="es-ES" sz="1600"/>
              <a:t>git commit creará una instantánea de los cambios y lo guardará en el directorio git.</a:t>
            </a:r>
            <a:endParaRPr sz="1600"/>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None/>
            </a:pPr>
            <a:r>
              <a:rPr lang="es-ES" sz="1600"/>
              <a:t>git commit –m "Mensaje para ir con el commit aquí"</a:t>
            </a:r>
            <a:endParaRPr sz="1600"/>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None/>
            </a:pPr>
            <a:r>
              <a:rPr lang="es-ES" sz="1600"/>
              <a:t>Tenga en cuenta que los cambios confirmados no llegarán al repositorio remoto.</a:t>
            </a:r>
            <a:endParaRPr sz="1600"/>
          </a:p>
          <a:p>
            <a:pPr indent="0" lvl="0" marL="685800" rtl="0" algn="just">
              <a:lnSpc>
                <a:spcPct val="90000"/>
              </a:lnSpc>
              <a:spcBef>
                <a:spcPts val="800"/>
              </a:spcBef>
              <a:spcAft>
                <a:spcPts val="0"/>
              </a:spcAft>
              <a:buClr>
                <a:schemeClr val="dk2"/>
              </a:buClr>
              <a:buSzPts val="1100"/>
              <a:buFont typeface="Arial"/>
              <a:buNone/>
            </a:pPr>
            <a:r>
              <a:t/>
            </a:r>
            <a:endParaRPr sz="1600"/>
          </a:p>
          <a:p>
            <a:pPr indent="0" lvl="0" marL="685800" rtl="0" algn="just">
              <a:lnSpc>
                <a:spcPct val="90000"/>
              </a:lnSpc>
              <a:spcBef>
                <a:spcPts val="800"/>
              </a:spcBef>
              <a:spcAft>
                <a:spcPts val="0"/>
              </a:spcAft>
              <a:buClr>
                <a:schemeClr val="dk2"/>
              </a:buClr>
              <a:buSzPts val="1100"/>
              <a:buFont typeface="Arial"/>
              <a:buNone/>
            </a:pPr>
            <a:r>
              <a:t/>
            </a:r>
            <a:endParaRPr sz="1800"/>
          </a:p>
          <a:p>
            <a:pPr indent="0" lvl="2" marL="685800" rtl="0" algn="just">
              <a:lnSpc>
                <a:spcPct val="90000"/>
              </a:lnSpc>
              <a:spcBef>
                <a:spcPts val="800"/>
              </a:spcBef>
              <a:spcAft>
                <a:spcPts val="0"/>
              </a:spcAft>
              <a:buClr>
                <a:schemeClr val="lt1"/>
              </a:buClr>
              <a:buSzPts val="1280"/>
              <a:buNone/>
            </a:pPr>
            <a:r>
              <a:t/>
            </a:r>
            <a:endParaRPr sz="1800"/>
          </a:p>
          <a:p>
            <a:pPr indent="0" lvl="2" marL="685800" rtl="0" algn="just">
              <a:lnSpc>
                <a:spcPct val="90000"/>
              </a:lnSpc>
              <a:spcBef>
                <a:spcPts val="800"/>
              </a:spcBef>
              <a:spcAft>
                <a:spcPts val="0"/>
              </a:spcAft>
              <a:buClr>
                <a:schemeClr val="lt1"/>
              </a:buClr>
              <a:buSzPts val="1280"/>
              <a:buNone/>
            </a:pPr>
            <a:r>
              <a:t/>
            </a:r>
            <a:endParaRPr/>
          </a:p>
          <a:p>
            <a:pPr indent="-127000" lvl="0" marL="274320" rtl="0" algn="l">
              <a:lnSpc>
                <a:spcPct val="90000"/>
              </a:lnSpc>
              <a:spcBef>
                <a:spcPts val="1800"/>
              </a:spcBef>
              <a:spcAft>
                <a:spcPts val="0"/>
              </a:spcAft>
              <a:buClr>
                <a:schemeClr val="lt1"/>
              </a:buClr>
              <a:buSzPts val="16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g64f2f95483_0_31"/>
          <p:cNvSpPr txBox="1"/>
          <p:nvPr>
            <p:ph type="title"/>
          </p:nvPr>
        </p:nvSpPr>
        <p:spPr>
          <a:xfrm>
            <a:off x="1341120" y="115410"/>
            <a:ext cx="9509700" cy="7953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400"/>
              <a:buNone/>
            </a:pPr>
            <a:r>
              <a:rPr lang="es-ES"/>
              <a:t>20. Git: Principios</a:t>
            </a:r>
            <a:endParaRPr/>
          </a:p>
        </p:txBody>
      </p:sp>
      <p:sp>
        <p:nvSpPr>
          <p:cNvPr id="121" name="Google Shape;121;g64f2f95483_0_31"/>
          <p:cNvSpPr txBox="1"/>
          <p:nvPr>
            <p:ph idx="1" type="body"/>
          </p:nvPr>
        </p:nvSpPr>
        <p:spPr>
          <a:xfrm>
            <a:off x="1261221" y="1200616"/>
            <a:ext cx="9509700" cy="5013900"/>
          </a:xfrm>
          <a:prstGeom prst="rect">
            <a:avLst/>
          </a:prstGeom>
          <a:noFill/>
          <a:ln>
            <a:noFill/>
          </a:ln>
        </p:spPr>
        <p:txBody>
          <a:bodyPr anchorCtr="0" anchor="t" bIns="45700" lIns="91425" spcFirstLastPara="1" rIns="91425" wrap="square" tIns="45700">
            <a:noAutofit/>
          </a:bodyPr>
          <a:lstStyle/>
          <a:p>
            <a:pPr indent="-400050" lvl="1" marL="765810" rtl="0" algn="l">
              <a:lnSpc>
                <a:spcPct val="90000"/>
              </a:lnSpc>
              <a:spcBef>
                <a:spcPts val="0"/>
              </a:spcBef>
              <a:spcAft>
                <a:spcPts val="0"/>
              </a:spcAft>
              <a:buClr>
                <a:schemeClr val="lt1"/>
              </a:buClr>
              <a:buSzPts val="1440"/>
              <a:buFont typeface="Calibri"/>
              <a:buAutoNum type="romanUcPeriod"/>
            </a:pPr>
            <a:r>
              <a:rPr lang="es-ES"/>
              <a:t>Git: Principios</a:t>
            </a:r>
            <a:endParaRPr/>
          </a:p>
          <a:p>
            <a:pPr indent="0" lvl="0" marL="685800" rtl="0" algn="just">
              <a:lnSpc>
                <a:spcPct val="90000"/>
              </a:lnSpc>
              <a:spcBef>
                <a:spcPts val="800"/>
              </a:spcBef>
              <a:spcAft>
                <a:spcPts val="0"/>
              </a:spcAft>
              <a:buNone/>
            </a:pPr>
            <a:r>
              <a:rPr lang="es-ES" sz="1600"/>
              <a:t>git config se puede usar para establecer valores de configuración específicos del usuario como correo electrónico, nombre de usuario, formato de archivo, etc. Para ilustrar, el comando para configurar un correo electrónico se verá así:</a:t>
            </a:r>
            <a:endParaRPr sz="1600"/>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None/>
            </a:pPr>
            <a:r>
              <a:rPr lang="es-ES" sz="1600"/>
              <a:t> 	git config --global user.email youremail@example.com</a:t>
            </a:r>
            <a:endParaRPr sz="1600"/>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None/>
            </a:pPr>
            <a:r>
              <a:rPr lang="es-ES" sz="1600"/>
              <a:t> 	El indicador –global le dice a GIT que va a utilizar ese correo electrónico para todos los repositorios locales. Si desea usar diferentes correos electrónicos para diferentes repositorios, use el siguiente comando:</a:t>
            </a:r>
            <a:endParaRPr sz="1600"/>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None/>
            </a:pPr>
            <a:r>
              <a:rPr lang="es-ES" sz="1600"/>
              <a:t> 	git config --local user.email youremail@example.com</a:t>
            </a:r>
            <a:endParaRPr sz="1600"/>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None/>
            </a:pPr>
            <a:r>
              <a:rPr lang="es-ES" sz="1600"/>
              <a:t> 	git status muestra la lista de archivos modificados junto con los archivos que aún no se han preparado o confirmado.</a:t>
            </a:r>
            <a:endParaRPr sz="1600"/>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None/>
            </a:pPr>
            <a:r>
              <a:rPr lang="es-ES" sz="1600"/>
              <a:t> 	git status</a:t>
            </a:r>
            <a:endParaRPr sz="1600"/>
          </a:p>
          <a:p>
            <a:pPr indent="0" lvl="0" marL="685800" rtl="0" algn="just">
              <a:lnSpc>
                <a:spcPct val="90000"/>
              </a:lnSpc>
              <a:spcBef>
                <a:spcPts val="800"/>
              </a:spcBef>
              <a:spcAft>
                <a:spcPts val="0"/>
              </a:spcAft>
              <a:buClr>
                <a:schemeClr val="dk2"/>
              </a:buClr>
              <a:buSzPts val="1100"/>
              <a:buFont typeface="Arial"/>
              <a:buNone/>
            </a:pPr>
            <a:r>
              <a:t/>
            </a:r>
            <a:endParaRPr sz="1600"/>
          </a:p>
          <a:p>
            <a:pPr indent="0" lvl="0" marL="685800" rtl="0" algn="just">
              <a:lnSpc>
                <a:spcPct val="90000"/>
              </a:lnSpc>
              <a:spcBef>
                <a:spcPts val="800"/>
              </a:spcBef>
              <a:spcAft>
                <a:spcPts val="0"/>
              </a:spcAft>
              <a:buClr>
                <a:schemeClr val="dk2"/>
              </a:buClr>
              <a:buSzPts val="1100"/>
              <a:buFont typeface="Arial"/>
              <a:buNone/>
            </a:pPr>
            <a:r>
              <a:t/>
            </a:r>
            <a:endParaRPr sz="1800"/>
          </a:p>
          <a:p>
            <a:pPr indent="0" lvl="2" marL="685800" rtl="0" algn="just">
              <a:lnSpc>
                <a:spcPct val="90000"/>
              </a:lnSpc>
              <a:spcBef>
                <a:spcPts val="800"/>
              </a:spcBef>
              <a:spcAft>
                <a:spcPts val="0"/>
              </a:spcAft>
              <a:buClr>
                <a:schemeClr val="lt1"/>
              </a:buClr>
              <a:buSzPts val="1280"/>
              <a:buNone/>
            </a:pPr>
            <a:r>
              <a:t/>
            </a:r>
            <a:endParaRPr sz="1800"/>
          </a:p>
          <a:p>
            <a:pPr indent="0" lvl="2" marL="685800" rtl="0" algn="just">
              <a:lnSpc>
                <a:spcPct val="90000"/>
              </a:lnSpc>
              <a:spcBef>
                <a:spcPts val="800"/>
              </a:spcBef>
              <a:spcAft>
                <a:spcPts val="0"/>
              </a:spcAft>
              <a:buClr>
                <a:schemeClr val="lt1"/>
              </a:buClr>
              <a:buSzPts val="1280"/>
              <a:buNone/>
            </a:pPr>
            <a:r>
              <a:t/>
            </a:r>
            <a:endParaRPr/>
          </a:p>
          <a:p>
            <a:pPr indent="-127000" lvl="0" marL="274320" rtl="0" algn="l">
              <a:lnSpc>
                <a:spcPct val="90000"/>
              </a:lnSpc>
              <a:spcBef>
                <a:spcPts val="1800"/>
              </a:spcBef>
              <a:spcAft>
                <a:spcPts val="0"/>
              </a:spcAft>
              <a:buClr>
                <a:schemeClr val="lt1"/>
              </a:buClr>
              <a:buSzPts val="16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g64f2f95483_0_36"/>
          <p:cNvSpPr txBox="1"/>
          <p:nvPr>
            <p:ph type="title"/>
          </p:nvPr>
        </p:nvSpPr>
        <p:spPr>
          <a:xfrm>
            <a:off x="1341120" y="115410"/>
            <a:ext cx="9509700" cy="7953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400"/>
              <a:buNone/>
            </a:pPr>
            <a:r>
              <a:rPr lang="es-ES"/>
              <a:t>20. Git: Principios</a:t>
            </a:r>
            <a:endParaRPr/>
          </a:p>
        </p:txBody>
      </p:sp>
      <p:sp>
        <p:nvSpPr>
          <p:cNvPr id="127" name="Google Shape;127;g64f2f95483_0_36"/>
          <p:cNvSpPr txBox="1"/>
          <p:nvPr>
            <p:ph idx="1" type="body"/>
          </p:nvPr>
        </p:nvSpPr>
        <p:spPr>
          <a:xfrm>
            <a:off x="1261221" y="1200616"/>
            <a:ext cx="9509700" cy="5013900"/>
          </a:xfrm>
          <a:prstGeom prst="rect">
            <a:avLst/>
          </a:prstGeom>
          <a:noFill/>
          <a:ln>
            <a:noFill/>
          </a:ln>
        </p:spPr>
        <p:txBody>
          <a:bodyPr anchorCtr="0" anchor="t" bIns="45700" lIns="91425" spcFirstLastPara="1" rIns="91425" wrap="square" tIns="45700">
            <a:noAutofit/>
          </a:bodyPr>
          <a:lstStyle/>
          <a:p>
            <a:pPr indent="-400050" lvl="1" marL="765810" rtl="0" algn="l">
              <a:lnSpc>
                <a:spcPct val="90000"/>
              </a:lnSpc>
              <a:spcBef>
                <a:spcPts val="0"/>
              </a:spcBef>
              <a:spcAft>
                <a:spcPts val="0"/>
              </a:spcAft>
              <a:buClr>
                <a:schemeClr val="lt1"/>
              </a:buClr>
              <a:buSzPts val="1440"/>
              <a:buFont typeface="Calibri"/>
              <a:buAutoNum type="romanUcPeriod"/>
            </a:pPr>
            <a:r>
              <a:rPr lang="es-ES"/>
              <a:t>Git: Principios</a:t>
            </a:r>
            <a:endParaRPr/>
          </a:p>
          <a:p>
            <a:pPr indent="0" lvl="0" marL="685800" rtl="0" algn="just">
              <a:lnSpc>
                <a:spcPct val="90000"/>
              </a:lnSpc>
              <a:spcBef>
                <a:spcPts val="800"/>
              </a:spcBef>
              <a:spcAft>
                <a:spcPts val="0"/>
              </a:spcAft>
              <a:buNone/>
            </a:pPr>
            <a:r>
              <a:rPr lang="es-ES" sz="1600"/>
              <a:t>git push se usa para enviar confirmaciones locales a la rama maestra del repositorio remoto. Aquí está la estructura básica del código:</a:t>
            </a:r>
            <a:endParaRPr sz="1600"/>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None/>
            </a:pPr>
            <a:r>
              <a:rPr lang="es-ES" sz="1600"/>
              <a:t> 	git push origin &lt;master&gt;</a:t>
            </a:r>
            <a:endParaRPr sz="1600"/>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None/>
            </a:pPr>
            <a:r>
              <a:rPr lang="es-ES" sz="1600"/>
              <a:t> 	Reemplace &lt;master&gt; con la rama donde desea impulsar sus cambios.</a:t>
            </a:r>
            <a:endParaRPr sz="1600"/>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None/>
            </a:pPr>
            <a:r>
              <a:rPr lang="es-ES" sz="1600"/>
              <a:t> 	git checkout crea ramas y le ayuda a navegar entre ellas. Por ejemplo, el siguiente comando básico de Git crea una nueva rama y lo cambia automáticamente a ella:</a:t>
            </a:r>
            <a:endParaRPr sz="1600"/>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None/>
            </a:pPr>
            <a:r>
              <a:rPr lang="es-ES" sz="1600"/>
              <a:t> 	comando git checkout -b &lt;nombre de rama&gt;</a:t>
            </a:r>
            <a:endParaRPr sz="1600"/>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None/>
            </a:pPr>
            <a:r>
              <a:rPr lang="es-ES" sz="1600"/>
              <a:t> 	Para cambiar de una rama a otra, simplemente use:</a:t>
            </a:r>
            <a:endParaRPr sz="1600"/>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None/>
            </a:pPr>
            <a:r>
              <a:rPr lang="es-ES" sz="1600"/>
              <a:t> 	git checkout &lt;nombre de rama&gt;</a:t>
            </a:r>
            <a:endParaRPr sz="1600"/>
          </a:p>
          <a:p>
            <a:pPr indent="0" lvl="0" marL="685800" rtl="0" algn="just">
              <a:lnSpc>
                <a:spcPct val="90000"/>
              </a:lnSpc>
              <a:spcBef>
                <a:spcPts val="800"/>
              </a:spcBef>
              <a:spcAft>
                <a:spcPts val="0"/>
              </a:spcAft>
              <a:buClr>
                <a:schemeClr val="dk2"/>
              </a:buClr>
              <a:buSzPts val="1100"/>
              <a:buFont typeface="Arial"/>
              <a:buNone/>
            </a:pPr>
            <a:r>
              <a:t/>
            </a:r>
            <a:endParaRPr sz="1600"/>
          </a:p>
          <a:p>
            <a:pPr indent="0" lvl="0" marL="685800" rtl="0" algn="just">
              <a:lnSpc>
                <a:spcPct val="90000"/>
              </a:lnSpc>
              <a:spcBef>
                <a:spcPts val="800"/>
              </a:spcBef>
              <a:spcAft>
                <a:spcPts val="0"/>
              </a:spcAft>
              <a:buClr>
                <a:schemeClr val="dk2"/>
              </a:buClr>
              <a:buSzPts val="1100"/>
              <a:buFont typeface="Arial"/>
              <a:buNone/>
            </a:pPr>
            <a:r>
              <a:t/>
            </a:r>
            <a:endParaRPr sz="1800"/>
          </a:p>
          <a:p>
            <a:pPr indent="0" lvl="2" marL="685800" rtl="0" algn="just">
              <a:lnSpc>
                <a:spcPct val="90000"/>
              </a:lnSpc>
              <a:spcBef>
                <a:spcPts val="800"/>
              </a:spcBef>
              <a:spcAft>
                <a:spcPts val="0"/>
              </a:spcAft>
              <a:buClr>
                <a:schemeClr val="lt1"/>
              </a:buClr>
              <a:buSzPts val="1280"/>
              <a:buNone/>
            </a:pPr>
            <a:r>
              <a:t/>
            </a:r>
            <a:endParaRPr sz="1800"/>
          </a:p>
          <a:p>
            <a:pPr indent="0" lvl="2" marL="685800" rtl="0" algn="just">
              <a:lnSpc>
                <a:spcPct val="90000"/>
              </a:lnSpc>
              <a:spcBef>
                <a:spcPts val="800"/>
              </a:spcBef>
              <a:spcAft>
                <a:spcPts val="0"/>
              </a:spcAft>
              <a:buClr>
                <a:schemeClr val="lt1"/>
              </a:buClr>
              <a:buSzPts val="1280"/>
              <a:buNone/>
            </a:pPr>
            <a:r>
              <a:t/>
            </a:r>
            <a:endParaRPr/>
          </a:p>
          <a:p>
            <a:pPr indent="-127000" lvl="0" marL="274320" rtl="0" algn="l">
              <a:lnSpc>
                <a:spcPct val="90000"/>
              </a:lnSpc>
              <a:spcBef>
                <a:spcPts val="1800"/>
              </a:spcBef>
              <a:spcAft>
                <a:spcPts val="0"/>
              </a:spcAft>
              <a:buClr>
                <a:schemeClr val="lt1"/>
              </a:buClr>
              <a:buSzPts val="16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g64f2f95483_0_46"/>
          <p:cNvSpPr txBox="1"/>
          <p:nvPr>
            <p:ph type="title"/>
          </p:nvPr>
        </p:nvSpPr>
        <p:spPr>
          <a:xfrm>
            <a:off x="1341120" y="115410"/>
            <a:ext cx="9509700" cy="7953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400"/>
              <a:buNone/>
            </a:pPr>
            <a:r>
              <a:rPr lang="es-ES"/>
              <a:t>20. Git: Principios</a:t>
            </a:r>
            <a:endParaRPr/>
          </a:p>
        </p:txBody>
      </p:sp>
      <p:sp>
        <p:nvSpPr>
          <p:cNvPr id="133" name="Google Shape;133;g64f2f95483_0_46"/>
          <p:cNvSpPr txBox="1"/>
          <p:nvPr>
            <p:ph idx="1" type="body"/>
          </p:nvPr>
        </p:nvSpPr>
        <p:spPr>
          <a:xfrm>
            <a:off x="1261221" y="1200616"/>
            <a:ext cx="9509700" cy="5013900"/>
          </a:xfrm>
          <a:prstGeom prst="rect">
            <a:avLst/>
          </a:prstGeom>
          <a:noFill/>
          <a:ln>
            <a:noFill/>
          </a:ln>
        </p:spPr>
        <p:txBody>
          <a:bodyPr anchorCtr="0" anchor="t" bIns="45700" lIns="91425" spcFirstLastPara="1" rIns="91425" wrap="square" tIns="45700">
            <a:noAutofit/>
          </a:bodyPr>
          <a:lstStyle/>
          <a:p>
            <a:pPr indent="-400050" lvl="1" marL="765810" rtl="0" algn="l">
              <a:lnSpc>
                <a:spcPct val="90000"/>
              </a:lnSpc>
              <a:spcBef>
                <a:spcPts val="0"/>
              </a:spcBef>
              <a:spcAft>
                <a:spcPts val="0"/>
              </a:spcAft>
              <a:buClr>
                <a:schemeClr val="lt1"/>
              </a:buClr>
              <a:buSzPts val="1440"/>
              <a:buFont typeface="Calibri"/>
              <a:buAutoNum type="romanUcPeriod"/>
            </a:pPr>
            <a:r>
              <a:rPr lang="es-ES"/>
              <a:t>Git: Principios</a:t>
            </a:r>
            <a:endParaRPr/>
          </a:p>
          <a:p>
            <a:pPr indent="0" lvl="0" marL="685800" rtl="0" algn="just">
              <a:lnSpc>
                <a:spcPct val="90000"/>
              </a:lnSpc>
              <a:spcBef>
                <a:spcPts val="800"/>
              </a:spcBef>
              <a:spcAft>
                <a:spcPts val="0"/>
              </a:spcAft>
              <a:buNone/>
            </a:pPr>
            <a:r>
              <a:rPr lang="es-ES" sz="1600"/>
              <a:t>git remote le permite ver todos los repositorios remotos. El siguiente comando enumerará todas las conexiones junto con sus URL:</a:t>
            </a:r>
            <a:endParaRPr sz="1600"/>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None/>
            </a:pPr>
            <a:r>
              <a:rPr lang="es-ES" sz="1600"/>
              <a:t>git remote –v</a:t>
            </a:r>
            <a:endParaRPr sz="1600"/>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None/>
            </a:pPr>
            <a:r>
              <a:rPr lang="es-ES" sz="1600"/>
              <a:t>Para conectar el repositorio local a un servidor remoto, use el siguiente comando:</a:t>
            </a:r>
            <a:endParaRPr sz="1600"/>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None/>
            </a:pPr>
            <a:r>
              <a:rPr lang="es-ES" sz="1600"/>
              <a:t>git remote add origin &lt;host-or-remoteURL&gt;</a:t>
            </a:r>
            <a:endParaRPr sz="1600"/>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None/>
            </a:pPr>
            <a:r>
              <a:rPr lang="es-ES" sz="1600"/>
              <a:t>Mientras tanto, el siguiente comando eliminará una conexión a un repositorio remoto especificado:</a:t>
            </a:r>
            <a:endParaRPr sz="1600"/>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None/>
            </a:pPr>
            <a:r>
              <a:rPr lang="es-ES" sz="1600"/>
              <a:t>git remote rm &lt;nombre-del-repositorio&gt;</a:t>
            </a:r>
            <a:endParaRPr sz="1600"/>
          </a:p>
          <a:p>
            <a:pPr indent="0" lvl="0" marL="685800" rtl="0" algn="just">
              <a:lnSpc>
                <a:spcPct val="90000"/>
              </a:lnSpc>
              <a:spcBef>
                <a:spcPts val="800"/>
              </a:spcBef>
              <a:spcAft>
                <a:spcPts val="0"/>
              </a:spcAft>
              <a:buClr>
                <a:schemeClr val="dk2"/>
              </a:buClr>
              <a:buSzPts val="1100"/>
              <a:buFont typeface="Arial"/>
              <a:buNone/>
            </a:pPr>
            <a:r>
              <a:t/>
            </a:r>
            <a:endParaRPr sz="1600"/>
          </a:p>
          <a:p>
            <a:pPr indent="0" lvl="0" marL="685800" rtl="0" algn="just">
              <a:lnSpc>
                <a:spcPct val="90000"/>
              </a:lnSpc>
              <a:spcBef>
                <a:spcPts val="800"/>
              </a:spcBef>
              <a:spcAft>
                <a:spcPts val="0"/>
              </a:spcAft>
              <a:buClr>
                <a:schemeClr val="dk2"/>
              </a:buClr>
              <a:buSzPts val="1100"/>
              <a:buFont typeface="Arial"/>
              <a:buNone/>
            </a:pPr>
            <a:r>
              <a:t/>
            </a:r>
            <a:endParaRPr sz="1800"/>
          </a:p>
          <a:p>
            <a:pPr indent="0" lvl="2" marL="685800" rtl="0" algn="just">
              <a:lnSpc>
                <a:spcPct val="90000"/>
              </a:lnSpc>
              <a:spcBef>
                <a:spcPts val="800"/>
              </a:spcBef>
              <a:spcAft>
                <a:spcPts val="0"/>
              </a:spcAft>
              <a:buClr>
                <a:schemeClr val="lt1"/>
              </a:buClr>
              <a:buSzPts val="1280"/>
              <a:buNone/>
            </a:pPr>
            <a:r>
              <a:t/>
            </a:r>
            <a:endParaRPr sz="1800"/>
          </a:p>
          <a:p>
            <a:pPr indent="0" lvl="2" marL="685800" rtl="0" algn="just">
              <a:lnSpc>
                <a:spcPct val="90000"/>
              </a:lnSpc>
              <a:spcBef>
                <a:spcPts val="800"/>
              </a:spcBef>
              <a:spcAft>
                <a:spcPts val="0"/>
              </a:spcAft>
              <a:buClr>
                <a:schemeClr val="lt1"/>
              </a:buClr>
              <a:buSzPts val="1280"/>
              <a:buNone/>
            </a:pPr>
            <a:r>
              <a:t/>
            </a:r>
            <a:endParaRPr/>
          </a:p>
          <a:p>
            <a:pPr indent="-127000" lvl="0" marL="274320" rtl="0" algn="l">
              <a:lnSpc>
                <a:spcPct val="90000"/>
              </a:lnSpc>
              <a:spcBef>
                <a:spcPts val="1800"/>
              </a:spcBef>
              <a:spcAft>
                <a:spcPts val="0"/>
              </a:spcAft>
              <a:buClr>
                <a:schemeClr val="lt1"/>
              </a:buClr>
              <a:buSzPts val="16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g64f2f95483_0_51"/>
          <p:cNvSpPr txBox="1"/>
          <p:nvPr>
            <p:ph type="title"/>
          </p:nvPr>
        </p:nvSpPr>
        <p:spPr>
          <a:xfrm>
            <a:off x="1341120" y="115410"/>
            <a:ext cx="9509700" cy="7953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400"/>
              <a:buNone/>
            </a:pPr>
            <a:r>
              <a:rPr lang="es-ES"/>
              <a:t>20. Git: Principios</a:t>
            </a:r>
            <a:endParaRPr/>
          </a:p>
        </p:txBody>
      </p:sp>
      <p:sp>
        <p:nvSpPr>
          <p:cNvPr id="139" name="Google Shape;139;g64f2f95483_0_51"/>
          <p:cNvSpPr txBox="1"/>
          <p:nvPr>
            <p:ph idx="1" type="body"/>
          </p:nvPr>
        </p:nvSpPr>
        <p:spPr>
          <a:xfrm>
            <a:off x="1261221" y="1200616"/>
            <a:ext cx="9509700" cy="5013900"/>
          </a:xfrm>
          <a:prstGeom prst="rect">
            <a:avLst/>
          </a:prstGeom>
          <a:noFill/>
          <a:ln>
            <a:noFill/>
          </a:ln>
        </p:spPr>
        <p:txBody>
          <a:bodyPr anchorCtr="0" anchor="t" bIns="45700" lIns="91425" spcFirstLastPara="1" rIns="91425" wrap="square" tIns="45700">
            <a:noAutofit/>
          </a:bodyPr>
          <a:lstStyle/>
          <a:p>
            <a:pPr indent="-400050" lvl="1" marL="765810" rtl="0" algn="l">
              <a:lnSpc>
                <a:spcPct val="90000"/>
              </a:lnSpc>
              <a:spcBef>
                <a:spcPts val="0"/>
              </a:spcBef>
              <a:spcAft>
                <a:spcPts val="0"/>
              </a:spcAft>
              <a:buClr>
                <a:schemeClr val="lt1"/>
              </a:buClr>
              <a:buSzPts val="1440"/>
              <a:buFont typeface="Calibri"/>
              <a:buAutoNum type="romanUcPeriod"/>
            </a:pPr>
            <a:r>
              <a:rPr lang="es-ES"/>
              <a:t>Git: Principios</a:t>
            </a:r>
            <a:endParaRPr/>
          </a:p>
          <a:p>
            <a:pPr indent="0" lvl="0" marL="685800" rtl="0" algn="just">
              <a:lnSpc>
                <a:spcPct val="90000"/>
              </a:lnSpc>
              <a:spcBef>
                <a:spcPts val="800"/>
              </a:spcBef>
              <a:spcAft>
                <a:spcPts val="0"/>
              </a:spcAft>
              <a:buNone/>
            </a:pPr>
            <a:r>
              <a:rPr lang="es-ES" sz="1600"/>
              <a:t>git branch listará, creará o eliminará ramas. Por ejemplo, si desea enumerar todas las ramas presentes en el repositorio, el comando debería verse así:</a:t>
            </a:r>
            <a:endParaRPr sz="1600"/>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None/>
            </a:pPr>
            <a:r>
              <a:rPr lang="es-ES" sz="1600"/>
              <a:t>git branch</a:t>
            </a:r>
            <a:endParaRPr sz="1600"/>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None/>
            </a:pPr>
            <a:r>
              <a:rPr lang="es-ES" sz="1600"/>
              <a:t>Si desea eliminar una rama, use:</a:t>
            </a:r>
            <a:endParaRPr sz="1600"/>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None/>
            </a:pPr>
            <a:r>
              <a:rPr lang="es-ES" sz="1600"/>
              <a:t>git branch –d &lt;nombre de rama&gt;</a:t>
            </a:r>
            <a:endParaRPr sz="1600"/>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None/>
            </a:pPr>
            <a:r>
              <a:rPr lang="es-ES" sz="1600"/>
              <a:t>git pull combina todos los cambios presentes en el repositorio remoto en el directorio de trabajo local.</a:t>
            </a:r>
            <a:endParaRPr sz="1600"/>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None/>
            </a:pPr>
            <a:r>
              <a:rPr lang="es-ES" sz="1600"/>
              <a:t>git pull</a:t>
            </a:r>
            <a:endParaRPr sz="1600"/>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None/>
            </a:pPr>
            <a:r>
              <a:rPr lang="es-ES" sz="1600"/>
              <a:t>git merge se usa para fusionar una rama en la activa.</a:t>
            </a:r>
            <a:endParaRPr sz="1600"/>
          </a:p>
          <a:p>
            <a:pPr indent="0" lvl="0" marL="685800" rtl="0" algn="just">
              <a:lnSpc>
                <a:spcPct val="90000"/>
              </a:lnSpc>
              <a:spcBef>
                <a:spcPts val="800"/>
              </a:spcBef>
              <a:spcAft>
                <a:spcPts val="0"/>
              </a:spcAft>
              <a:buNone/>
            </a:pPr>
            <a:r>
              <a:t/>
            </a:r>
            <a:endParaRPr sz="1600"/>
          </a:p>
          <a:p>
            <a:pPr indent="0" lvl="0" marL="685800" rtl="0" algn="just">
              <a:lnSpc>
                <a:spcPct val="90000"/>
              </a:lnSpc>
              <a:spcBef>
                <a:spcPts val="800"/>
              </a:spcBef>
              <a:spcAft>
                <a:spcPts val="0"/>
              </a:spcAft>
              <a:buNone/>
            </a:pPr>
            <a:r>
              <a:rPr lang="es-ES" sz="1600"/>
              <a:t>git merge &lt;nombre de rama&gt;</a:t>
            </a:r>
            <a:endParaRPr sz="1600"/>
          </a:p>
          <a:p>
            <a:pPr indent="0" lvl="0" marL="685800" rtl="0" algn="just">
              <a:lnSpc>
                <a:spcPct val="90000"/>
              </a:lnSpc>
              <a:spcBef>
                <a:spcPts val="800"/>
              </a:spcBef>
              <a:spcAft>
                <a:spcPts val="0"/>
              </a:spcAft>
              <a:buClr>
                <a:schemeClr val="dk2"/>
              </a:buClr>
              <a:buSzPts val="1100"/>
              <a:buFont typeface="Arial"/>
              <a:buNone/>
            </a:pPr>
            <a:r>
              <a:t/>
            </a:r>
            <a:endParaRPr sz="1600"/>
          </a:p>
          <a:p>
            <a:pPr indent="0" lvl="0" marL="685800" rtl="0" algn="just">
              <a:lnSpc>
                <a:spcPct val="90000"/>
              </a:lnSpc>
              <a:spcBef>
                <a:spcPts val="800"/>
              </a:spcBef>
              <a:spcAft>
                <a:spcPts val="0"/>
              </a:spcAft>
              <a:buClr>
                <a:schemeClr val="dk2"/>
              </a:buClr>
              <a:buSzPts val="1100"/>
              <a:buFont typeface="Arial"/>
              <a:buNone/>
            </a:pPr>
            <a:r>
              <a:t/>
            </a:r>
            <a:endParaRPr sz="1800"/>
          </a:p>
          <a:p>
            <a:pPr indent="0" lvl="2" marL="685800" rtl="0" algn="just">
              <a:lnSpc>
                <a:spcPct val="90000"/>
              </a:lnSpc>
              <a:spcBef>
                <a:spcPts val="800"/>
              </a:spcBef>
              <a:spcAft>
                <a:spcPts val="0"/>
              </a:spcAft>
              <a:buClr>
                <a:schemeClr val="lt1"/>
              </a:buClr>
              <a:buSzPts val="1280"/>
              <a:buNone/>
            </a:pPr>
            <a:r>
              <a:t/>
            </a:r>
            <a:endParaRPr sz="1800"/>
          </a:p>
          <a:p>
            <a:pPr indent="0" lvl="2" marL="685800" rtl="0" algn="just">
              <a:lnSpc>
                <a:spcPct val="90000"/>
              </a:lnSpc>
              <a:spcBef>
                <a:spcPts val="800"/>
              </a:spcBef>
              <a:spcAft>
                <a:spcPts val="0"/>
              </a:spcAft>
              <a:buClr>
                <a:schemeClr val="lt1"/>
              </a:buClr>
              <a:buSzPts val="1280"/>
              <a:buNone/>
            </a:pPr>
            <a:r>
              <a:t/>
            </a:r>
            <a:endParaRPr/>
          </a:p>
          <a:p>
            <a:pPr indent="-127000" lvl="0" marL="274320" rtl="0" algn="l">
              <a:lnSpc>
                <a:spcPct val="90000"/>
              </a:lnSpc>
              <a:spcBef>
                <a:spcPts val="1800"/>
              </a:spcBef>
              <a:spcAft>
                <a:spcPts val="0"/>
              </a:spcAft>
              <a:buClr>
                <a:schemeClr val="lt1"/>
              </a:buClr>
              <a:buSzPts val="16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Banded Design Teal 16x9">
  <a:themeElements>
    <a:clrScheme name="Banded_Design_Teal">
      <a:dk1>
        <a:srgbClr val="363D3D"/>
      </a:dk1>
      <a:lt1>
        <a:srgbClr val="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Banded_Design_Teal">
      <a:dk1>
        <a:srgbClr val="363D3D"/>
      </a:dk1>
      <a:lt1>
        <a:srgbClr val="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2019-03-04T18:26:02Z</dcterms:created>
  <dc:creator>Jorge Antonio Romero Sánchez</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