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04071-A97C-42CF-9BE2-D94FDC4FC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DB96FD-2600-4A58-B8AD-9D7AFBF6D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AFC5D6-0786-4D7F-87D2-EB5A39EA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5FA2-4536-429C-82F0-B318BBEC84EE}" type="datetimeFigureOut">
              <a:rPr lang="es-MX" smtClean="0"/>
              <a:t>08/11/2018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B3130F-393E-499A-BF61-253C2E03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B5E447-237D-492E-9B79-07117B8F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777A-D7AF-48BA-B14C-8DF481BB2C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02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CFF7B-D0E3-4370-84F1-86FA93A2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5336AC-AC13-4879-8DC7-70B0BF2FF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967569-8A58-4ED3-B9E6-79708BA3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5FA2-4536-429C-82F0-B318BBEC84EE}" type="datetimeFigureOut">
              <a:rPr lang="es-MX" smtClean="0"/>
              <a:t>08/11/2018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CA8ABC-F8A4-43D4-938B-2CFC9EC6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DF877A-E776-42A0-80A8-BF7D7E96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777A-D7AF-48BA-B14C-8DF481BB2C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76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4DDC69-5544-47EA-80B5-D2EA704C3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84DE3A-98F7-4B29-A1F6-913035E9C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A14E6B-97FC-4107-B4DE-EA1ABBE7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5FA2-4536-429C-82F0-B318BBEC84EE}" type="datetimeFigureOut">
              <a:rPr lang="es-MX" smtClean="0"/>
              <a:t>08/11/2018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DB99FB-3ABB-4D20-AE26-32702398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797180-E5BD-48C7-A69D-70388C9D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777A-D7AF-48BA-B14C-8DF481BB2C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977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B9A99-1E8A-4728-9854-F7653A8F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21F57B-34EC-4A51-B247-8E4E07E68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9FBABF-8E2D-42EA-B07B-A9A7D475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5FA2-4536-429C-82F0-B318BBEC84EE}" type="datetimeFigureOut">
              <a:rPr lang="es-MX" smtClean="0"/>
              <a:t>08/11/2018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DBF5A4-6EF7-47B1-B379-6B37FB44B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0C5B58-3173-4AC3-82B2-F9B6AB1E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777A-D7AF-48BA-B14C-8DF481BB2C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08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786DB-9B31-4B06-B3D4-39DF982F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1C6CAB-D1C1-4014-97F8-CB709996D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156EB6-3793-41A8-B127-FFF1B87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5FA2-4536-429C-82F0-B318BBEC84EE}" type="datetimeFigureOut">
              <a:rPr lang="es-MX" smtClean="0"/>
              <a:t>08/11/2018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14C0F0-9E4F-488E-9E48-AAEC96C3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3B02A7-E8A7-4DFA-AE85-BFE30C76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777A-D7AF-48BA-B14C-8DF481BB2C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00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1D4AA-B845-4312-AC39-43E1A7B6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7F4BFE-B106-4E3C-95BF-CBA99A30A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2931AF-7A6F-4704-B9E3-F1EA37F05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A6959C-F0D1-47F9-A8A1-92481BEA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5FA2-4536-429C-82F0-B318BBEC84EE}" type="datetimeFigureOut">
              <a:rPr lang="es-MX" smtClean="0"/>
              <a:t>08/11/2018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9B51CE-966B-4B4A-BB07-8D69C261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680DC9-441A-4D11-840B-47E1C8ED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777A-D7AF-48BA-B14C-8DF481BB2C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410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BBA64-704F-4E01-942B-AD322B72A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7E525F-82D3-4556-9F1D-677FEEFFF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2499A5-7534-4F43-B13F-D63B0B7B4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033ADF-4606-4DF6-BC5C-B257F17EC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6E0E65-794D-4B8D-9464-9F564D55D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3869E3-670E-4571-96A0-755FF5C5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5FA2-4536-429C-82F0-B318BBEC84EE}" type="datetimeFigureOut">
              <a:rPr lang="es-MX" smtClean="0"/>
              <a:t>08/11/2018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B84B2B-9D25-4089-A38E-EBC605EB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5AFE85-ED4E-437F-93AE-9BE44CE7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777A-D7AF-48BA-B14C-8DF481BB2C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94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0A0B5-01F0-491A-8DB9-6CB3DF3B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BA9CBA-0081-41FA-BD65-EA70C131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5FA2-4536-429C-82F0-B318BBEC84EE}" type="datetimeFigureOut">
              <a:rPr lang="es-MX" smtClean="0"/>
              <a:t>08/11/2018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270B6AA-A859-425F-8CCD-BD09982D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05E068-3FCC-4098-9B95-C1E9A7AD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777A-D7AF-48BA-B14C-8DF481BB2C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522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D17803-488D-4F51-8EEE-C545E7A1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5FA2-4536-429C-82F0-B318BBEC84EE}" type="datetimeFigureOut">
              <a:rPr lang="es-MX" smtClean="0"/>
              <a:t>08/11/2018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76205D-8AB1-4358-B8EB-59060904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0B9AE6-B03B-48CB-A3E2-654CABDF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777A-D7AF-48BA-B14C-8DF481BB2C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109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ABC6D-FF50-4FE5-9F16-66523BC6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832F1C-5A25-42B7-9BF6-7CA61D67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24B118-FBBD-4ACE-A058-B9CD5AF3F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41C985-95D9-411E-A811-B9189EAD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5FA2-4536-429C-82F0-B318BBEC84EE}" type="datetimeFigureOut">
              <a:rPr lang="es-MX" smtClean="0"/>
              <a:t>08/11/2018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FBA5FA-192C-4760-A43A-FF17BF0A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D91109-FC69-445F-A595-F707217E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777A-D7AF-48BA-B14C-8DF481BB2C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541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62C1A-9983-455B-9E10-38FB5A9B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3244C7D-B272-4BE5-A842-5680EF6D7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95B984-2064-42D7-998D-E5E764563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01751F-F225-42BB-B903-868E0C46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5FA2-4536-429C-82F0-B318BBEC84EE}" type="datetimeFigureOut">
              <a:rPr lang="es-MX" smtClean="0"/>
              <a:t>08/11/2018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30A358-FD44-4F0F-8F3E-0E6823A9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CB84D9-4083-4B48-B905-2A8B0B09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777A-D7AF-48BA-B14C-8DF481BB2C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2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DDCB381-F3EE-49F1-8DBF-3AB1A662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4C5EB0-A440-43AE-A453-D0EA06D97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37CED0-57A6-4303-A4D9-8DEE4166F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A5FA2-4536-429C-82F0-B318BBEC84EE}" type="datetimeFigureOut">
              <a:rPr lang="es-MX" smtClean="0"/>
              <a:t>08/11/2018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330FB9-76AB-4774-A46F-46212C26A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64FF4F-9BFB-41FF-90CE-37347EAEE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0777A-D7AF-48BA-B14C-8DF481BB2C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566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42DC206-6AA2-4F96-80D3-F417B2CFFD27}"/>
              </a:ext>
            </a:extLst>
          </p:cNvPr>
          <p:cNvSpPr/>
          <p:nvPr/>
        </p:nvSpPr>
        <p:spPr>
          <a:xfrm>
            <a:off x="516835" y="1714840"/>
            <a:ext cx="222636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dirty="0"/>
              <a:t>Acceso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D0D234-5F72-416D-BF93-EB8D56520DC6}"/>
              </a:ext>
            </a:extLst>
          </p:cNvPr>
          <p:cNvSpPr/>
          <p:nvPr/>
        </p:nvSpPr>
        <p:spPr>
          <a:xfrm>
            <a:off x="3132484" y="1714840"/>
            <a:ext cx="222636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dirty="0"/>
              <a:t>Mapa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6197983-3787-4FA6-B1FE-B6F0202C5DDA}"/>
              </a:ext>
            </a:extLst>
          </p:cNvPr>
          <p:cNvSpPr/>
          <p:nvPr/>
        </p:nvSpPr>
        <p:spPr>
          <a:xfrm>
            <a:off x="516835" y="2495802"/>
            <a:ext cx="222636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dirty="0"/>
              <a:t>Alumno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F2D396B-9CF0-4F59-AD88-DD59E71ED105}"/>
              </a:ext>
            </a:extLst>
          </p:cNvPr>
          <p:cNvSpPr/>
          <p:nvPr/>
        </p:nvSpPr>
        <p:spPr>
          <a:xfrm>
            <a:off x="3132484" y="2495802"/>
            <a:ext cx="222636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dirty="0"/>
              <a:t>Profesor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9E084ED-4393-4D70-8C9F-AAE9E70BF844}"/>
              </a:ext>
            </a:extLst>
          </p:cNvPr>
          <p:cNvSpPr/>
          <p:nvPr/>
        </p:nvSpPr>
        <p:spPr>
          <a:xfrm>
            <a:off x="516835" y="3276764"/>
            <a:ext cx="222636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dirty="0"/>
              <a:t>Administración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3FC656B-E70C-4B6A-8AFE-EE9E7B0AFC18}"/>
              </a:ext>
            </a:extLst>
          </p:cNvPr>
          <p:cNvSpPr/>
          <p:nvPr/>
        </p:nvSpPr>
        <p:spPr>
          <a:xfrm>
            <a:off x="3132484" y="3276764"/>
            <a:ext cx="222636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dirty="0"/>
              <a:t>Cita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FC8C06A-C104-41AA-8D84-7AA4B02731FC}"/>
              </a:ext>
            </a:extLst>
          </p:cNvPr>
          <p:cNvSpPr/>
          <p:nvPr/>
        </p:nvSpPr>
        <p:spPr>
          <a:xfrm>
            <a:off x="516835" y="4108216"/>
            <a:ext cx="222636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dirty="0"/>
              <a:t>Evento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0CB5526-5D73-4062-AD31-73DA2CF129DC}"/>
              </a:ext>
            </a:extLst>
          </p:cNvPr>
          <p:cNvSpPr/>
          <p:nvPr/>
        </p:nvSpPr>
        <p:spPr>
          <a:xfrm>
            <a:off x="3132484" y="4108216"/>
            <a:ext cx="222636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dirty="0"/>
              <a:t>Web Evento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A4EF72B-89EC-4305-8BC0-C1359CDE4261}"/>
              </a:ext>
            </a:extLst>
          </p:cNvPr>
          <p:cNvSpPr/>
          <p:nvPr/>
        </p:nvSpPr>
        <p:spPr>
          <a:xfrm>
            <a:off x="516835" y="4939668"/>
            <a:ext cx="222636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dirty="0"/>
              <a:t>Web Club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8514175-875D-49D0-AE1E-E2D6C4B7F19A}"/>
              </a:ext>
            </a:extLst>
          </p:cNvPr>
          <p:cNvSpPr/>
          <p:nvPr/>
        </p:nvSpPr>
        <p:spPr>
          <a:xfrm>
            <a:off x="3132484" y="4939668"/>
            <a:ext cx="222636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dirty="0"/>
              <a:t>Web Bolsa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CC6AC94-63BD-4686-AF1A-8590B3464C56}"/>
              </a:ext>
            </a:extLst>
          </p:cNvPr>
          <p:cNvSpPr/>
          <p:nvPr/>
        </p:nvSpPr>
        <p:spPr>
          <a:xfrm>
            <a:off x="6881192" y="1714840"/>
            <a:ext cx="222636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dirty="0"/>
              <a:t>Acceso 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EAFDEEB-E707-457D-9203-6AD9B1C147B7}"/>
              </a:ext>
            </a:extLst>
          </p:cNvPr>
          <p:cNvSpPr/>
          <p:nvPr/>
        </p:nvSpPr>
        <p:spPr>
          <a:xfrm>
            <a:off x="6881192" y="2495802"/>
            <a:ext cx="222636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dirty="0"/>
              <a:t>Mapa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0638F53-DFBF-47F5-9D9E-3BA4D994D014}"/>
              </a:ext>
            </a:extLst>
          </p:cNvPr>
          <p:cNvSpPr/>
          <p:nvPr/>
        </p:nvSpPr>
        <p:spPr>
          <a:xfrm>
            <a:off x="6881192" y="3282073"/>
            <a:ext cx="222636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dirty="0"/>
              <a:t>Alumno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F678034-EB43-4FC5-B5A5-0CC8057F246F}"/>
              </a:ext>
            </a:extLst>
          </p:cNvPr>
          <p:cNvSpPr/>
          <p:nvPr/>
        </p:nvSpPr>
        <p:spPr>
          <a:xfrm>
            <a:off x="9496841" y="3276765"/>
            <a:ext cx="222636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dirty="0" err="1"/>
              <a:t>AlumnoBolsa</a:t>
            </a:r>
            <a:endParaRPr lang="es-ES" sz="24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CA78990-5329-4613-9565-A0289524CE01}"/>
              </a:ext>
            </a:extLst>
          </p:cNvPr>
          <p:cNvSpPr/>
          <p:nvPr/>
        </p:nvSpPr>
        <p:spPr>
          <a:xfrm>
            <a:off x="6881192" y="4108215"/>
            <a:ext cx="222636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dirty="0"/>
              <a:t>Cita 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48ECCE6-8810-42C3-B3DF-A8D44704E84D}"/>
              </a:ext>
            </a:extLst>
          </p:cNvPr>
          <p:cNvSpPr/>
          <p:nvPr/>
        </p:nvSpPr>
        <p:spPr>
          <a:xfrm>
            <a:off x="9496841" y="2495802"/>
            <a:ext cx="222636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dirty="0" err="1"/>
              <a:t>AlumnoProfesor</a:t>
            </a:r>
            <a:endParaRPr lang="es-ES" sz="240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0C049E7-7C87-4A09-9A57-29A45D1CB523}"/>
              </a:ext>
            </a:extLst>
          </p:cNvPr>
          <p:cNvSpPr/>
          <p:nvPr/>
        </p:nvSpPr>
        <p:spPr>
          <a:xfrm>
            <a:off x="9496842" y="4108217"/>
            <a:ext cx="222636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dirty="0" err="1"/>
              <a:t>BolsaWeb</a:t>
            </a:r>
            <a:endParaRPr lang="es-ES" sz="240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1D83D39-5642-4F27-B1B9-85AF25B0A5A8}"/>
              </a:ext>
            </a:extLst>
          </p:cNvPr>
          <p:cNvSpPr/>
          <p:nvPr/>
        </p:nvSpPr>
        <p:spPr>
          <a:xfrm>
            <a:off x="6881192" y="4939668"/>
            <a:ext cx="222636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dirty="0"/>
              <a:t>Profesor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FE0A255-360F-4835-8936-1C76DCA8B1E0}"/>
              </a:ext>
            </a:extLst>
          </p:cNvPr>
          <p:cNvSpPr txBox="1"/>
          <p:nvPr/>
        </p:nvSpPr>
        <p:spPr>
          <a:xfrm>
            <a:off x="516835" y="945171"/>
            <a:ext cx="4842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chemeClr val="accent2"/>
                </a:solidFill>
              </a:rPr>
              <a:t>ANTES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C533C1-5DAC-421C-AA54-0BBA9913244B}"/>
              </a:ext>
            </a:extLst>
          </p:cNvPr>
          <p:cNvSpPr txBox="1"/>
          <p:nvPr/>
        </p:nvSpPr>
        <p:spPr>
          <a:xfrm>
            <a:off x="6977270" y="945171"/>
            <a:ext cx="4842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chemeClr val="accent1"/>
                </a:solidFill>
              </a:rPr>
              <a:t>AHORA</a:t>
            </a:r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C15CB9A0-23C4-4A2D-B6B4-2851CB56B9E6}"/>
              </a:ext>
            </a:extLst>
          </p:cNvPr>
          <p:cNvSpPr/>
          <p:nvPr/>
        </p:nvSpPr>
        <p:spPr>
          <a:xfrm>
            <a:off x="5599044" y="2994732"/>
            <a:ext cx="1041953" cy="1025727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618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23914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23</Words>
  <Application>Microsoft Office PowerPoint</Application>
  <PresentationFormat>Panorámica</PresentationFormat>
  <Paragraphs>20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Jesús Hta Mtz</dc:creator>
  <cp:lastModifiedBy>Jesús Hta Mtz</cp:lastModifiedBy>
  <cp:revision>5</cp:revision>
  <dcterms:created xsi:type="dcterms:W3CDTF">2018-11-09T00:09:42Z</dcterms:created>
  <dcterms:modified xsi:type="dcterms:W3CDTF">2018-11-09T08:44:56Z</dcterms:modified>
</cp:coreProperties>
</file>