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3F240-CFA1-4C6E-94B8-A1473E08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DC461-1F5D-4C26-8CB0-13299459C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AE58E-085D-4224-AD56-2452B106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4E74D6-FA6F-43ED-8D49-4607D3CC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9168C-7DB1-41B1-BD0D-702214B9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469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A0806-895D-4F77-A2EE-FD574B1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68C0AA-C7EB-4766-A053-AE0E6BAB0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563C4-71D5-4642-A7B1-D8BF851F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916FB-72C1-44BC-AB21-4D28F48F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3C5D8-28EB-461D-BA7E-3999B7FC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7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C8D28F-1D6C-48AA-8656-FABBE6E5F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67B8B3-75AD-4B5B-90C5-202BE3CF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8D9A1-D044-4C78-BAB8-CB77C0A6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970D7-D63A-4BB1-B185-EC1E6FB8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D6FED-69F5-4FBB-A338-A4EC44B5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23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1A7F4-ED67-4E2A-A225-9CF5F992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B145C-4F11-4B82-BF20-5A9468B3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E4F0F-2AB4-4269-85BC-190E5249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03064-04BE-4C9B-A350-BD766B0A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0E2CC-0747-4EFA-9BDE-4B5A145D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1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E74E6-D370-4089-8AF6-D4B187E6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5905DC-E5D6-4C1E-B71C-5AEBA9CBC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F568E-1B45-4A63-995D-F2170AC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D36EB-0F45-4A13-B993-DD6200C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FEFC8-E2CA-4847-8519-8BD05866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1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A3F6B-0D44-413B-9CE0-246008DF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F1021-A401-417B-AE11-4E8342D2F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4D4CAB-DE7E-4016-B771-F91292A7F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F4890-9957-4611-8D3E-D6F98489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3C5AF-C8F8-4525-BB12-9BC1C76D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B90DE5-75D8-4234-A70C-10A03016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88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05980-2587-4CEE-A6B9-E5F627D4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A36D0D-6D21-4B4B-B20E-C1F31A9A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220166-4E60-4D25-B88C-4D0BFF4B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206508-FC4E-4319-8BD8-102853B58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BCDBA6-8783-4A4B-ADB7-0667B471B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3D29F3-2F16-47BD-87C7-56C2EF28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A8CCD9-2943-4088-86E2-7634C61A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CDBFDA-0198-4FF3-8C92-6A7E16C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26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D3D4-B0B9-442F-9F97-430632E6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72CCBF-723F-4736-8B32-E824E7B4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C6195C-BE74-4E65-8981-4C887660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25E15D-5839-4526-AA6A-1834B0E0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04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259D6D-C1C4-42F7-8BA2-09250DB7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E094B1-CC61-49CD-9482-6602D222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98B6DC-1ABE-4731-A486-462B7784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0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1F7A9-DCA5-43D1-8A9B-B36955AA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CA79F-B86E-4757-93EF-44BB5FF9A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0C6D80-623B-4665-B21D-D38E8C31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D83CD-92A4-4D47-9B29-0B0903B8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C4FEBA-A924-444D-A5C9-EFC37BB0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8FDF7D-5F0F-476F-9B27-72E639A1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08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4948F-5665-4DBD-AE9E-3D310D13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727915-99CD-4FAC-AAA0-AE5F5630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150444-7BD9-4B3B-B9CD-F60E4912D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00117F-BFBC-488A-9E12-3A3CA872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DD65B-76EC-401E-ABD6-33D75A34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20D7F-9CAF-4332-9430-9D47822E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53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31CC2A-7179-4A75-AC86-6A5F3113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BC91F-CCAC-451F-AC8B-87E9113C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7866E-3426-4402-A6E2-7B9A81D4E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A5DE-90AD-4FBA-852B-C5A47464DB5C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3C572-BEC4-4BEB-8875-D73AE4EE1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63440-C0AD-40E0-8070-A782B20AA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799B-AFA8-4877-8E14-FE0879981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48790A2-B2B1-4A67-AEA6-9189D9112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99" y="1070651"/>
            <a:ext cx="2771335" cy="5039343"/>
          </a:xfrm>
          <a:prstGeom prst="rect">
            <a:avLst/>
          </a:prstGeom>
        </p:spPr>
      </p:pic>
      <p:pic>
        <p:nvPicPr>
          <p:cNvPr id="7" name="Imagen 6" descr="Imagen que contiene electrónica&#10;&#10;Descripción generada automáticamente">
            <a:extLst>
              <a:ext uri="{FF2B5EF4-FFF2-40B4-BE49-F238E27FC236}">
                <a16:creationId xmlns:a16="http://schemas.microsoft.com/office/drawing/2014/main" id="{B6B1EB30-28CB-43B2-8EF5-906F794D8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36" y="1048043"/>
            <a:ext cx="2535109" cy="4930726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CC43EB9-45E2-439F-8258-C7BD60500E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8" r="43978" b="5436"/>
          <a:stretch/>
        </p:blipFill>
        <p:spPr>
          <a:xfrm>
            <a:off x="5515071" y="1048043"/>
            <a:ext cx="2277852" cy="4794931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6BDC4BE-4716-41CA-8836-A9A8E1568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49" y="1048043"/>
            <a:ext cx="2936413" cy="49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5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E433798-3C65-492C-8101-8248115AC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4" y="1071562"/>
            <a:ext cx="2743200" cy="4714876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997DE81-E687-4B46-9605-8400377E5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78" y="1071562"/>
            <a:ext cx="2743201" cy="4714876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8F5AB21-C4E2-44DA-A501-BA67E8A4D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23" y="1071562"/>
            <a:ext cx="2751751" cy="45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13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Hta Mtz</dc:creator>
  <cp:lastModifiedBy>Jesús Hta Mtz</cp:lastModifiedBy>
  <cp:revision>2</cp:revision>
  <dcterms:created xsi:type="dcterms:W3CDTF">2018-11-09T19:39:29Z</dcterms:created>
  <dcterms:modified xsi:type="dcterms:W3CDTF">2018-11-10T09:00:39Z</dcterms:modified>
</cp:coreProperties>
</file>