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3B59FCD-06D7-4E61-9AD5-838E05C5C775}">
          <p14:sldIdLst>
            <p14:sldId id="256"/>
            <p14:sldId id="257"/>
            <p14:sldId id="262"/>
            <p14:sldId id="263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F0C"/>
    <a:srgbClr val="D44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507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609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48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816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9420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2854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5599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194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3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05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486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457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49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097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3078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227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748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583C1F-E451-4452-95D7-04D5FAF96485}" type="datetimeFigureOut">
              <a:rPr lang="uk-UA" smtClean="0"/>
              <a:t>18.03.2019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D38CCFC-8267-4B4F-82C7-7212A9555A1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7146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2900" y="385764"/>
            <a:ext cx="11515725" cy="59436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2636" y="819150"/>
            <a:ext cx="7035801" cy="2762249"/>
          </a:xfrm>
        </p:spPr>
        <p:txBody>
          <a:bodyPr>
            <a:noAutofit/>
          </a:bodyPr>
          <a:lstStyle/>
          <a:p>
            <a:r>
              <a:rPr lang="en-US" sz="17000" b="1" dirty="0" smtClean="0"/>
              <a:t>HTML5</a:t>
            </a:r>
            <a:endParaRPr lang="uk-UA" sz="17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63" y="3886200"/>
            <a:ext cx="10086975" cy="1885950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HyperText </a:t>
            </a:r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  <a:effectLst/>
              </a:rPr>
              <a:t>Markup Language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  <a:endParaRPr lang="en-US" sz="4000" b="1" dirty="0" smtClean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r>
              <a:rPr lang="uk-UA" sz="4000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Мова </a:t>
            </a:r>
            <a:r>
              <a:rPr lang="uk-UA" sz="4000" b="1" dirty="0">
                <a:solidFill>
                  <a:schemeClr val="tx1">
                    <a:lumMod val="95000"/>
                  </a:schemeClr>
                </a:solidFill>
                <a:effectLst/>
              </a:rPr>
              <a:t>розмітки гіпертекстових </a:t>
            </a:r>
            <a:r>
              <a:rPr lang="uk-UA" sz="4000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документів</a:t>
            </a:r>
            <a:endParaRPr lang="uk-UA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514350"/>
            <a:ext cx="3219449" cy="3219449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1209675" y="5462589"/>
            <a:ext cx="10086975" cy="866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 smtClean="0">
                <a:solidFill>
                  <a:srgbClr val="FF0000"/>
                </a:solidFill>
                <a:effectLst/>
              </a:rPr>
              <a:t>Start</a:t>
            </a:r>
            <a:endParaRPr lang="uk-UA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900" y="-1"/>
            <a:ext cx="11512769" cy="657422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926" y="77268"/>
            <a:ext cx="9905998" cy="982717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>
                <a:solidFill>
                  <a:srgbClr val="F84F0C"/>
                </a:solidFill>
              </a:rPr>
              <a:t>HTML document</a:t>
            </a:r>
            <a:endParaRPr lang="uk-UA" sz="4400" b="1" dirty="0">
              <a:solidFill>
                <a:srgbClr val="F84F0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059985"/>
            <a:ext cx="9905998" cy="52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&lt;html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&lt;head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  <a:endParaRPr lang="uk-UA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uk-UA" sz="2800" b="1" dirty="0">
                <a:solidFill>
                  <a:srgbClr val="FF0000"/>
                </a:solidFill>
              </a:rPr>
              <a:t>	</a:t>
            </a:r>
            <a:r>
              <a:rPr lang="uk-UA" sz="2800" b="1" dirty="0" smtClean="0">
                <a:solidFill>
                  <a:srgbClr val="FF0000"/>
                </a:solidFill>
              </a:rPr>
              <a:t>	</a:t>
            </a:r>
            <a:r>
              <a:rPr lang="uk-UA" sz="2800" b="1" dirty="0" smtClean="0">
                <a:solidFill>
                  <a:schemeClr val="tx1">
                    <a:lumMod val="75000"/>
                  </a:schemeClr>
                </a:solidFill>
              </a:rPr>
              <a:t>Дані для браузера та пошукових систем</a:t>
            </a: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&lt;/head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  <a:endParaRPr lang="uk-UA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&lt;body&gt;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	</a:t>
            </a:r>
            <a:r>
              <a:rPr lang="uk-UA" sz="2800" b="1" dirty="0" smtClean="0">
                <a:solidFill>
                  <a:schemeClr val="tx1">
                    <a:lumMod val="75000"/>
                  </a:schemeClr>
                </a:solidFill>
              </a:rPr>
              <a:t>Контент сайту</a:t>
            </a: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&lt;/body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&lt;/html&gt;</a:t>
            </a:r>
            <a:endParaRPr lang="uk-UA" sz="2800" b="1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54" y="5873478"/>
            <a:ext cx="911771" cy="9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900" y="-1"/>
            <a:ext cx="11512769" cy="657422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926" y="77268"/>
            <a:ext cx="9905998" cy="982717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>
                <a:solidFill>
                  <a:srgbClr val="F84F0C"/>
                </a:solidFill>
              </a:rPr>
              <a:t>HTML document head</a:t>
            </a:r>
            <a:endParaRPr lang="uk-UA" sz="4400" b="1" dirty="0">
              <a:solidFill>
                <a:srgbClr val="F84F0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059985"/>
            <a:ext cx="9905998" cy="52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</a:t>
            </a:r>
            <a:r>
              <a:rPr lang="en-US" sz="2800" b="1" dirty="0">
                <a:solidFill>
                  <a:srgbClr val="FF0000"/>
                </a:solidFill>
              </a:rPr>
              <a:t>head&gt;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</a:rPr>
              <a:t>&lt;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title&gt;Tile&lt;/title&gt;</a:t>
            </a: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</a:rPr>
              <a:t>&lt;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link rel="stylesheet" type="text/css" href="style.css"&gt;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effectLst/>
              </a:rPr>
              <a:t>	&lt;link rel="shortcut icon" href=“icon.ico"&gt;</a:t>
            </a: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	&lt;script type="text/javascript" src="script.js"&gt;&lt;/script</a:t>
            </a:r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	&lt;meta charset="utf-8"&gt;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&lt;/</a:t>
            </a:r>
            <a:r>
              <a:rPr lang="en-US" sz="2800" b="1" dirty="0">
                <a:solidFill>
                  <a:srgbClr val="FF0000"/>
                </a:solidFill>
              </a:rPr>
              <a:t>head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54" y="5873478"/>
            <a:ext cx="911771" cy="9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900" y="-1"/>
            <a:ext cx="11512769" cy="657422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926" y="77268"/>
            <a:ext cx="9905998" cy="982717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>
                <a:solidFill>
                  <a:srgbClr val="F84F0C"/>
                </a:solidFill>
              </a:rPr>
              <a:t>HTML document head</a:t>
            </a:r>
            <a:endParaRPr lang="uk-UA" sz="4400" b="1" dirty="0">
              <a:solidFill>
                <a:srgbClr val="F84F0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059985"/>
            <a:ext cx="9905998" cy="52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 smtClean="0">
                <a:solidFill>
                  <a:schemeClr val="tx1">
                    <a:lumMod val="75000"/>
                  </a:schemeClr>
                </a:solidFill>
              </a:rPr>
              <a:t>Заголовок </a:t>
            </a:r>
            <a:r>
              <a:rPr lang="uk-UA" sz="2800" b="1" dirty="0">
                <a:solidFill>
                  <a:schemeClr val="tx1">
                    <a:lumMod val="75000"/>
                  </a:schemeClr>
                </a:solidFill>
              </a:rPr>
              <a:t>сторінки</a:t>
            </a: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&lt;</a:t>
            </a:r>
            <a:r>
              <a:rPr lang="en-US" sz="2800" b="1" dirty="0">
                <a:solidFill>
                  <a:srgbClr val="FF0000"/>
                </a:solidFill>
              </a:rPr>
              <a:t>title&gt;Tile&lt;/title&gt;</a:t>
            </a:r>
          </a:p>
          <a:p>
            <a:pPr marL="0" indent="0">
              <a:buNone/>
            </a:pPr>
            <a:r>
              <a:rPr lang="uk-UA" sz="2800" b="1" dirty="0">
                <a:solidFill>
                  <a:schemeClr val="tx1">
                    <a:lumMod val="75000"/>
                  </a:schemeClr>
                </a:solidFill>
              </a:rPr>
              <a:t>Зв’язки сторінки</a:t>
            </a: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&lt;</a:t>
            </a:r>
            <a:r>
              <a:rPr lang="en-US" sz="2800" b="1" dirty="0">
                <a:solidFill>
                  <a:srgbClr val="FF0000"/>
                </a:solidFill>
              </a:rPr>
              <a:t>link rel="stylesheet" type="text/css" href="style.css"&gt;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effectLst/>
              </a:rPr>
              <a:t>	&lt;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link rel="shortcut icon" href=“icon.ico"&gt;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uk-UA" sz="2800" b="1" dirty="0">
                <a:solidFill>
                  <a:schemeClr val="tx1">
                    <a:lumMod val="75000"/>
                  </a:schemeClr>
                </a:solidFill>
              </a:rPr>
              <a:t>Скрипти які використовуються </a:t>
            </a:r>
            <a:r>
              <a:rPr lang="uk-UA" sz="2800" b="1" dirty="0" smtClean="0">
                <a:solidFill>
                  <a:schemeClr val="tx1">
                    <a:lumMod val="75000"/>
                  </a:schemeClr>
                </a:solidFill>
              </a:rPr>
              <a:t>на сторінці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&lt;</a:t>
            </a:r>
            <a:r>
              <a:rPr lang="en-US" sz="2800" b="1" dirty="0">
                <a:solidFill>
                  <a:srgbClr val="FF0000"/>
                </a:solidFill>
              </a:rPr>
              <a:t>script type="text/javascript" src="script.js"&gt;&lt;/script&gt;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uk-UA" sz="2800" b="1" dirty="0">
                <a:solidFill>
                  <a:schemeClr val="tx1">
                    <a:lumMod val="75000"/>
                  </a:schemeClr>
                </a:solidFill>
              </a:rPr>
              <a:t>Інформація для браузерів та пошукових систем</a:t>
            </a: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&lt;</a:t>
            </a:r>
            <a:r>
              <a:rPr lang="en-US" sz="2800" b="1" dirty="0">
                <a:solidFill>
                  <a:srgbClr val="FF0000"/>
                </a:solidFill>
              </a:rPr>
              <a:t>meta charset="utf-8"&gt;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54" y="5873478"/>
            <a:ext cx="911771" cy="9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155" y="0"/>
            <a:ext cx="11512769" cy="657422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926" y="77268"/>
            <a:ext cx="9905998" cy="982717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>
                <a:solidFill>
                  <a:srgbClr val="F84F0C"/>
                </a:solidFill>
              </a:rPr>
              <a:t>HTML document Body</a:t>
            </a:r>
            <a:endParaRPr lang="uk-UA" sz="4400" b="1" dirty="0">
              <a:solidFill>
                <a:srgbClr val="F84F0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059985"/>
            <a:ext cx="9905998" cy="52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&lt;!--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Коментарі до блоку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div--&gt;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&lt;div&gt;Block&lt;/div&gt;	</a:t>
            </a: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&lt;p&gt;Hi my friend&lt;/p&gt;</a:t>
            </a: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&lt;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&gt;It is me&lt;/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	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&lt;/</a:t>
            </a:r>
            <a:r>
              <a:rPr lang="en-US" sz="2800" b="1" dirty="0">
                <a:solidFill>
                  <a:srgbClr val="FF0000"/>
                </a:solidFill>
              </a:rPr>
              <a:t>body&gt;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54" y="5873478"/>
            <a:ext cx="911771" cy="9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2900" y="385764"/>
            <a:ext cx="11515725" cy="59436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2636" y="819150"/>
            <a:ext cx="7035801" cy="2762249"/>
          </a:xfrm>
        </p:spPr>
        <p:txBody>
          <a:bodyPr>
            <a:noAutofit/>
          </a:bodyPr>
          <a:lstStyle/>
          <a:p>
            <a:r>
              <a:rPr lang="en-US" sz="17000" b="1" dirty="0" smtClean="0"/>
              <a:t>HTML5</a:t>
            </a:r>
            <a:endParaRPr lang="uk-UA" sz="17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63" y="3886200"/>
            <a:ext cx="10086975" cy="1885950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HyperText </a:t>
            </a:r>
            <a:r>
              <a:rPr lang="en-US" sz="4000" b="1" i="1" dirty="0">
                <a:solidFill>
                  <a:schemeClr val="tx1">
                    <a:lumMod val="95000"/>
                  </a:schemeClr>
                </a:solidFill>
                <a:effectLst/>
              </a:rPr>
              <a:t>Markup Language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  <a:endParaRPr lang="en-US" sz="4000" b="1" dirty="0" smtClean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r>
              <a:rPr lang="uk-UA" sz="4000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Мова </a:t>
            </a:r>
            <a:r>
              <a:rPr lang="uk-UA" sz="4000" b="1" dirty="0">
                <a:solidFill>
                  <a:schemeClr val="tx1">
                    <a:lumMod val="95000"/>
                  </a:schemeClr>
                </a:solidFill>
                <a:effectLst/>
              </a:rPr>
              <a:t>розмітки гіпертекстових </a:t>
            </a:r>
            <a:r>
              <a:rPr lang="uk-UA" sz="4000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документів</a:t>
            </a:r>
            <a:endParaRPr lang="uk-UA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514350"/>
            <a:ext cx="3219449" cy="3219449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1209675" y="5462589"/>
            <a:ext cx="10086975" cy="866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 smtClean="0">
                <a:solidFill>
                  <a:srgbClr val="FF0000"/>
                </a:solidFill>
                <a:effectLst/>
              </a:rPr>
              <a:t>Start</a:t>
            </a:r>
            <a:endParaRPr lang="uk-UA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68</TotalTime>
  <Words>32</Words>
  <Application>Microsoft Office PowerPoint</Application>
  <PresentationFormat>Широкий екран</PresentationFormat>
  <Paragraphs>47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HTML5</vt:lpstr>
      <vt:lpstr>HTML document</vt:lpstr>
      <vt:lpstr>HTML document head</vt:lpstr>
      <vt:lpstr>HTML document head</vt:lpstr>
      <vt:lpstr>HTML document Body</vt:lpstr>
      <vt:lpstr>HTML5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Користувач Windows</dc:creator>
  <cp:lastModifiedBy>Jesus Raichuk</cp:lastModifiedBy>
  <cp:revision>9</cp:revision>
  <dcterms:created xsi:type="dcterms:W3CDTF">2017-10-30T08:26:15Z</dcterms:created>
  <dcterms:modified xsi:type="dcterms:W3CDTF">2019-03-18T19:15:03Z</dcterms:modified>
</cp:coreProperties>
</file>