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1" r:id="rId3"/>
    <p:sldId id="256" r:id="rId4"/>
    <p:sldId id="262" r:id="rId5"/>
    <p:sldId id="258" r:id="rId6"/>
    <p:sldId id="259" r:id="rId7"/>
    <p:sldId id="267" r:id="rId8"/>
    <p:sldId id="270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iel Cox" initials="NC" lastIdx="12" clrIdx="0">
    <p:extLst>
      <p:ext uri="{19B8F6BF-5375-455C-9EA6-DF929625EA0E}">
        <p15:presenceInfo xmlns:p15="http://schemas.microsoft.com/office/powerpoint/2012/main" userId="5a34ba60e91f80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ED6AA-D0C1-4300-A993-377A285B345D}" v="132" dt="2019-12-11T05:13:50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iel Cox" userId="5a34ba60e91f8077" providerId="LiveId" clId="{7D89F0F8-6327-4C55-8C73-1CA96678F5C0}"/>
    <pc:docChg chg="undo custSel addSld delSld modSld">
      <pc:chgData name="Nathaniel Cox" userId="5a34ba60e91f8077" providerId="LiveId" clId="{7D89F0F8-6327-4C55-8C73-1CA96678F5C0}" dt="2019-12-05T06:43:09.722" v="939"/>
      <pc:docMkLst>
        <pc:docMk/>
      </pc:docMkLst>
      <pc:sldChg chg="modSp modCm">
        <pc:chgData name="Nathaniel Cox" userId="5a34ba60e91f8077" providerId="LiveId" clId="{7D89F0F8-6327-4C55-8C73-1CA96678F5C0}" dt="2019-12-05T06:02:14.119" v="166" actId="120"/>
        <pc:sldMkLst>
          <pc:docMk/>
          <pc:sldMk cId="2543831463" sldId="256"/>
        </pc:sldMkLst>
        <pc:spChg chg="mod">
          <ac:chgData name="Nathaniel Cox" userId="5a34ba60e91f8077" providerId="LiveId" clId="{7D89F0F8-6327-4C55-8C73-1CA96678F5C0}" dt="2019-12-05T06:02:14.119" v="166" actId="120"/>
          <ac:spMkLst>
            <pc:docMk/>
            <pc:sldMk cId="2543831463" sldId="256"/>
            <ac:spMk id="10" creationId="{5265B599-BBA8-4989-8CD8-DEF8ECC8BFDE}"/>
          </ac:spMkLst>
        </pc:spChg>
      </pc:sldChg>
      <pc:sldChg chg="modSp">
        <pc:chgData name="Nathaniel Cox" userId="5a34ba60e91f8077" providerId="LiveId" clId="{7D89F0F8-6327-4C55-8C73-1CA96678F5C0}" dt="2019-12-05T06:31:23.736" v="693" actId="20577"/>
        <pc:sldMkLst>
          <pc:docMk/>
          <pc:sldMk cId="3314025323" sldId="257"/>
        </pc:sldMkLst>
        <pc:spChg chg="mod">
          <ac:chgData name="Nathaniel Cox" userId="5a34ba60e91f8077" providerId="LiveId" clId="{7D89F0F8-6327-4C55-8C73-1CA96678F5C0}" dt="2019-12-05T06:31:23.736" v="693" actId="20577"/>
          <ac:spMkLst>
            <pc:docMk/>
            <pc:sldMk cId="3314025323" sldId="257"/>
            <ac:spMk id="7" creationId="{E9755EBA-C0F6-410F-A056-E3B299CD4B7A}"/>
          </ac:spMkLst>
        </pc:spChg>
      </pc:sldChg>
      <pc:sldChg chg="modSp">
        <pc:chgData name="Nathaniel Cox" userId="5a34ba60e91f8077" providerId="LiveId" clId="{7D89F0F8-6327-4C55-8C73-1CA96678F5C0}" dt="2019-12-05T06:30:39.589" v="674" actId="20577"/>
        <pc:sldMkLst>
          <pc:docMk/>
          <pc:sldMk cId="829512064" sldId="258"/>
        </pc:sldMkLst>
        <pc:spChg chg="mod">
          <ac:chgData name="Nathaniel Cox" userId="5a34ba60e91f8077" providerId="LiveId" clId="{7D89F0F8-6327-4C55-8C73-1CA96678F5C0}" dt="2019-12-05T06:30:28.092" v="668" actId="20577"/>
          <ac:spMkLst>
            <pc:docMk/>
            <pc:sldMk cId="829512064" sldId="258"/>
            <ac:spMk id="6" creationId="{C60E1D48-0EA2-4504-A3EA-2D7F275FAF75}"/>
          </ac:spMkLst>
        </pc:spChg>
        <pc:spChg chg="mod">
          <ac:chgData name="Nathaniel Cox" userId="5a34ba60e91f8077" providerId="LiveId" clId="{7D89F0F8-6327-4C55-8C73-1CA96678F5C0}" dt="2019-12-05T06:30:36.214" v="672" actId="20577"/>
          <ac:spMkLst>
            <pc:docMk/>
            <pc:sldMk cId="829512064" sldId="258"/>
            <ac:spMk id="8" creationId="{B666D0DE-FA40-42A4-9EC4-79788BAAAB16}"/>
          </ac:spMkLst>
        </pc:spChg>
        <pc:spChg chg="mod">
          <ac:chgData name="Nathaniel Cox" userId="5a34ba60e91f8077" providerId="LiveId" clId="{7D89F0F8-6327-4C55-8C73-1CA96678F5C0}" dt="2019-12-05T06:30:39.589" v="674" actId="20577"/>
          <ac:spMkLst>
            <pc:docMk/>
            <pc:sldMk cId="829512064" sldId="258"/>
            <ac:spMk id="9" creationId="{C9C91233-9E39-46E4-AC1C-9C28090DC54F}"/>
          </ac:spMkLst>
        </pc:spChg>
        <pc:spChg chg="mod">
          <ac:chgData name="Nathaniel Cox" userId="5a34ba60e91f8077" providerId="LiveId" clId="{7D89F0F8-6327-4C55-8C73-1CA96678F5C0}" dt="2019-12-05T06:30:31.355" v="670" actId="20577"/>
          <ac:spMkLst>
            <pc:docMk/>
            <pc:sldMk cId="829512064" sldId="258"/>
            <ac:spMk id="11" creationId="{CD493F8D-E94C-4FFB-8701-E24E9B443E68}"/>
          </ac:spMkLst>
        </pc:spChg>
      </pc:sldChg>
      <pc:sldChg chg="modSp">
        <pc:chgData name="Nathaniel Cox" userId="5a34ba60e91f8077" providerId="LiveId" clId="{7D89F0F8-6327-4C55-8C73-1CA96678F5C0}" dt="2019-12-05T06:02:09.621" v="165" actId="120"/>
        <pc:sldMkLst>
          <pc:docMk/>
          <pc:sldMk cId="3512194697" sldId="259"/>
        </pc:sldMkLst>
        <pc:spChg chg="mod">
          <ac:chgData name="Nathaniel Cox" userId="5a34ba60e91f8077" providerId="LiveId" clId="{7D89F0F8-6327-4C55-8C73-1CA96678F5C0}" dt="2019-12-05T06:02:09.621" v="165" actId="120"/>
          <ac:spMkLst>
            <pc:docMk/>
            <pc:sldMk cId="3512194697" sldId="259"/>
            <ac:spMk id="6" creationId="{876A99E3-105A-43C2-BA97-E8F042C91729}"/>
          </ac:spMkLst>
        </pc:spChg>
      </pc:sldChg>
      <pc:sldChg chg="addSp delSp modSp">
        <pc:chgData name="Nathaniel Cox" userId="5a34ba60e91f8077" providerId="LiveId" clId="{7D89F0F8-6327-4C55-8C73-1CA96678F5C0}" dt="2019-12-05T06:31:23.501" v="692" actId="20577"/>
        <pc:sldMkLst>
          <pc:docMk/>
          <pc:sldMk cId="3321827887" sldId="260"/>
        </pc:sldMkLst>
        <pc:spChg chg="add mod">
          <ac:chgData name="Nathaniel Cox" userId="5a34ba60e91f8077" providerId="LiveId" clId="{7D89F0F8-6327-4C55-8C73-1CA96678F5C0}" dt="2019-12-05T06:31:23.501" v="692" actId="20577"/>
          <ac:spMkLst>
            <pc:docMk/>
            <pc:sldMk cId="3321827887" sldId="260"/>
            <ac:spMk id="3" creationId="{1A4B331B-B410-4FEA-96FD-B39E4A07E032}"/>
          </ac:spMkLst>
        </pc:spChg>
        <pc:spChg chg="add del mod">
          <ac:chgData name="Nathaniel Cox" userId="5a34ba60e91f8077" providerId="LiveId" clId="{7D89F0F8-6327-4C55-8C73-1CA96678F5C0}" dt="2019-12-05T05:57:21.212" v="49" actId="478"/>
          <ac:spMkLst>
            <pc:docMk/>
            <pc:sldMk cId="3321827887" sldId="260"/>
            <ac:spMk id="7" creationId="{4C4CDCFB-AA95-4F9A-8DC9-BDF4FCB0AEDD}"/>
          </ac:spMkLst>
        </pc:spChg>
      </pc:sldChg>
      <pc:sldChg chg="delSp modSp">
        <pc:chgData name="Nathaniel Cox" userId="5a34ba60e91f8077" providerId="LiveId" clId="{7D89F0F8-6327-4C55-8C73-1CA96678F5C0}" dt="2019-12-05T06:32:30.057" v="723" actId="20577"/>
        <pc:sldMkLst>
          <pc:docMk/>
          <pc:sldMk cId="4212802636" sldId="261"/>
        </pc:sldMkLst>
        <pc:spChg chg="mod">
          <ac:chgData name="Nathaniel Cox" userId="5a34ba60e91f8077" providerId="LiveId" clId="{7D89F0F8-6327-4C55-8C73-1CA96678F5C0}" dt="2019-12-05T06:32:16.651" v="709" actId="20577"/>
          <ac:spMkLst>
            <pc:docMk/>
            <pc:sldMk cId="4212802636" sldId="261"/>
            <ac:spMk id="2" creationId="{C38A8A55-2C60-4856-B69A-305C757B87E8}"/>
          </ac:spMkLst>
        </pc:spChg>
        <pc:spChg chg="mod">
          <ac:chgData name="Nathaniel Cox" userId="5a34ba60e91f8077" providerId="LiveId" clId="{7D89F0F8-6327-4C55-8C73-1CA96678F5C0}" dt="2019-12-05T06:32:30.057" v="723" actId="20577"/>
          <ac:spMkLst>
            <pc:docMk/>
            <pc:sldMk cId="4212802636" sldId="261"/>
            <ac:spMk id="4" creationId="{B60856B7-7417-43FC-8EA9-E21DF79EA3A6}"/>
          </ac:spMkLst>
        </pc:spChg>
        <pc:spChg chg="del">
          <ac:chgData name="Nathaniel Cox" userId="5a34ba60e91f8077" providerId="LiveId" clId="{7D89F0F8-6327-4C55-8C73-1CA96678F5C0}" dt="2019-12-05T06:32:22.230" v="710" actId="478"/>
          <ac:spMkLst>
            <pc:docMk/>
            <pc:sldMk cId="4212802636" sldId="261"/>
            <ac:spMk id="5" creationId="{1948EC90-6CD2-4788-B3FF-2C1CF6EB2FA6}"/>
          </ac:spMkLst>
        </pc:spChg>
        <pc:spChg chg="del">
          <ac:chgData name="Nathaniel Cox" userId="5a34ba60e91f8077" providerId="LiveId" clId="{7D89F0F8-6327-4C55-8C73-1CA96678F5C0}" dt="2019-12-05T06:32:22.791" v="711" actId="478"/>
          <ac:spMkLst>
            <pc:docMk/>
            <pc:sldMk cId="4212802636" sldId="261"/>
            <ac:spMk id="6" creationId="{34102788-A237-4C9A-98C4-BE75290FECA7}"/>
          </ac:spMkLst>
        </pc:spChg>
      </pc:sldChg>
      <pc:sldChg chg="add del">
        <pc:chgData name="Nathaniel Cox" userId="5a34ba60e91f8077" providerId="LiveId" clId="{7D89F0F8-6327-4C55-8C73-1CA96678F5C0}" dt="2019-12-05T05:56:32.028" v="9"/>
        <pc:sldMkLst>
          <pc:docMk/>
          <pc:sldMk cId="1832893712" sldId="262"/>
        </pc:sldMkLst>
      </pc:sldChg>
      <pc:sldChg chg="addSp delSp modSp add">
        <pc:chgData name="Nathaniel Cox" userId="5a34ba60e91f8077" providerId="LiveId" clId="{7D89F0F8-6327-4C55-8C73-1CA96678F5C0}" dt="2019-12-05T06:41:26.229" v="916" actId="20577"/>
        <pc:sldMkLst>
          <pc:docMk/>
          <pc:sldMk cId="4055961712" sldId="262"/>
        </pc:sldMkLst>
        <pc:spChg chg="mod">
          <ac:chgData name="Nathaniel Cox" userId="5a34ba60e91f8077" providerId="LiveId" clId="{7D89F0F8-6327-4C55-8C73-1CA96678F5C0}" dt="2019-12-05T05:56:39.529" v="21" actId="20577"/>
          <ac:spMkLst>
            <pc:docMk/>
            <pc:sldMk cId="4055961712" sldId="262"/>
            <ac:spMk id="2" creationId="{C38A8A55-2C60-4856-B69A-305C757B87E8}"/>
          </ac:spMkLst>
        </pc:spChg>
        <pc:spChg chg="add mod">
          <ac:chgData name="Nathaniel Cox" userId="5a34ba60e91f8077" providerId="LiveId" clId="{7D89F0F8-6327-4C55-8C73-1CA96678F5C0}" dt="2019-12-05T06:03:14.099" v="178" actId="20577"/>
          <ac:spMkLst>
            <pc:docMk/>
            <pc:sldMk cId="4055961712" sldId="262"/>
            <ac:spMk id="3" creationId="{FC59F624-8B2F-4007-B22E-AE514EE9F62E}"/>
          </ac:spMkLst>
        </pc:spChg>
        <pc:spChg chg="mod">
          <ac:chgData name="Nathaniel Cox" userId="5a34ba60e91f8077" providerId="LiveId" clId="{7D89F0F8-6327-4C55-8C73-1CA96678F5C0}" dt="2019-12-05T05:56:50.295" v="38" actId="20577"/>
          <ac:spMkLst>
            <pc:docMk/>
            <pc:sldMk cId="4055961712" sldId="262"/>
            <ac:spMk id="4" creationId="{B60856B7-7417-43FC-8EA9-E21DF79EA3A6}"/>
          </ac:spMkLst>
        </pc:spChg>
        <pc:spChg chg="del">
          <ac:chgData name="Nathaniel Cox" userId="5a34ba60e91f8077" providerId="LiveId" clId="{7D89F0F8-6327-4C55-8C73-1CA96678F5C0}" dt="2019-12-05T05:56:42.531" v="22" actId="478"/>
          <ac:spMkLst>
            <pc:docMk/>
            <pc:sldMk cId="4055961712" sldId="262"/>
            <ac:spMk id="5" creationId="{1948EC90-6CD2-4788-B3FF-2C1CF6EB2FA6}"/>
          </ac:spMkLst>
        </pc:spChg>
        <pc:spChg chg="del">
          <ac:chgData name="Nathaniel Cox" userId="5a34ba60e91f8077" providerId="LiveId" clId="{7D89F0F8-6327-4C55-8C73-1CA96678F5C0}" dt="2019-12-05T05:56:43.217" v="23" actId="478"/>
          <ac:spMkLst>
            <pc:docMk/>
            <pc:sldMk cId="4055961712" sldId="262"/>
            <ac:spMk id="6" creationId="{34102788-A237-4C9A-98C4-BE75290FECA7}"/>
          </ac:spMkLst>
        </pc:spChg>
        <pc:spChg chg="add mod">
          <ac:chgData name="Nathaniel Cox" userId="5a34ba60e91f8077" providerId="LiveId" clId="{7D89F0F8-6327-4C55-8C73-1CA96678F5C0}" dt="2019-12-05T06:07:24.341" v="286" actId="20577"/>
          <ac:spMkLst>
            <pc:docMk/>
            <pc:sldMk cId="4055961712" sldId="262"/>
            <ac:spMk id="7" creationId="{DF6B3779-11F9-4178-8C3F-E8939E78308D}"/>
          </ac:spMkLst>
        </pc:spChg>
        <pc:spChg chg="add mod">
          <ac:chgData name="Nathaniel Cox" userId="5a34ba60e91f8077" providerId="LiveId" clId="{7D89F0F8-6327-4C55-8C73-1CA96678F5C0}" dt="2019-12-05T06:17:15.121" v="469" actId="20577"/>
          <ac:spMkLst>
            <pc:docMk/>
            <pc:sldMk cId="4055961712" sldId="262"/>
            <ac:spMk id="8" creationId="{F57CDB46-743E-421F-A3EA-189A4B1FD64D}"/>
          </ac:spMkLst>
        </pc:spChg>
        <pc:spChg chg="add mod">
          <ac:chgData name="Nathaniel Cox" userId="5a34ba60e91f8077" providerId="LiveId" clId="{7D89F0F8-6327-4C55-8C73-1CA96678F5C0}" dt="2019-12-05T06:17:21.601" v="475" actId="20577"/>
          <ac:spMkLst>
            <pc:docMk/>
            <pc:sldMk cId="4055961712" sldId="262"/>
            <ac:spMk id="9" creationId="{A62258E5-91AA-4918-A2D8-3EDF44684FE7}"/>
          </ac:spMkLst>
        </pc:spChg>
        <pc:spChg chg="add mod">
          <ac:chgData name="Nathaniel Cox" userId="5a34ba60e91f8077" providerId="LiveId" clId="{7D89F0F8-6327-4C55-8C73-1CA96678F5C0}" dt="2019-12-05T06:30:20.512" v="666" actId="120"/>
          <ac:spMkLst>
            <pc:docMk/>
            <pc:sldMk cId="4055961712" sldId="262"/>
            <ac:spMk id="10" creationId="{048378D9-CC78-4E57-92D5-1F33FBCD2BBF}"/>
          </ac:spMkLst>
        </pc:spChg>
        <pc:spChg chg="add mod">
          <ac:chgData name="Nathaniel Cox" userId="5a34ba60e91f8077" providerId="LiveId" clId="{7D89F0F8-6327-4C55-8C73-1CA96678F5C0}" dt="2019-12-05T06:41:26.229" v="916" actId="20577"/>
          <ac:spMkLst>
            <pc:docMk/>
            <pc:sldMk cId="4055961712" sldId="262"/>
            <ac:spMk id="11" creationId="{5CC97AD9-ADAA-4F91-B035-4B6DBD83BBA1}"/>
          </ac:spMkLst>
        </pc:spChg>
      </pc:sldChg>
      <pc:sldChg chg="addSp delSp modSp add del">
        <pc:chgData name="Nathaniel Cox" userId="5a34ba60e91f8077" providerId="LiveId" clId="{7D89F0F8-6327-4C55-8C73-1CA96678F5C0}" dt="2019-12-05T06:07:13.297" v="280" actId="2696"/>
        <pc:sldMkLst>
          <pc:docMk/>
          <pc:sldMk cId="2200530871" sldId="263"/>
        </pc:sldMkLst>
        <pc:spChg chg="mod">
          <ac:chgData name="Nathaniel Cox" userId="5a34ba60e91f8077" providerId="LiveId" clId="{7D89F0F8-6327-4C55-8C73-1CA96678F5C0}" dt="2019-12-05T06:04:28.826" v="218" actId="20577"/>
          <ac:spMkLst>
            <pc:docMk/>
            <pc:sldMk cId="2200530871" sldId="263"/>
            <ac:spMk id="2" creationId="{C38A8A55-2C60-4856-B69A-305C757B87E8}"/>
          </ac:spMkLst>
        </pc:spChg>
        <pc:spChg chg="del">
          <ac:chgData name="Nathaniel Cox" userId="5a34ba60e91f8077" providerId="LiveId" clId="{7D89F0F8-6327-4C55-8C73-1CA96678F5C0}" dt="2019-12-05T06:05:01.370" v="223" actId="478"/>
          <ac:spMkLst>
            <pc:docMk/>
            <pc:sldMk cId="2200530871" sldId="263"/>
            <ac:spMk id="3" creationId="{FC59F624-8B2F-4007-B22E-AE514EE9F62E}"/>
          </ac:spMkLst>
        </pc:spChg>
        <pc:spChg chg="mod">
          <ac:chgData name="Nathaniel Cox" userId="5a34ba60e91f8077" providerId="LiveId" clId="{7D89F0F8-6327-4C55-8C73-1CA96678F5C0}" dt="2019-12-05T06:05:49.856" v="233" actId="20577"/>
          <ac:spMkLst>
            <pc:docMk/>
            <pc:sldMk cId="2200530871" sldId="263"/>
            <ac:spMk id="4" creationId="{B60856B7-7417-43FC-8EA9-E21DF79EA3A6}"/>
          </ac:spMkLst>
        </pc:spChg>
        <pc:spChg chg="add del mod">
          <ac:chgData name="Nathaniel Cox" userId="5a34ba60e91f8077" providerId="LiveId" clId="{7D89F0F8-6327-4C55-8C73-1CA96678F5C0}" dt="2019-12-05T06:07:10.909" v="279" actId="478"/>
          <ac:spMkLst>
            <pc:docMk/>
            <pc:sldMk cId="2200530871" sldId="263"/>
            <ac:spMk id="5" creationId="{83E53B37-FFB4-4C38-8694-B4AB1CB45691}"/>
          </ac:spMkLst>
        </pc:spChg>
        <pc:spChg chg="del mod">
          <ac:chgData name="Nathaniel Cox" userId="5a34ba60e91f8077" providerId="LiveId" clId="{7D89F0F8-6327-4C55-8C73-1CA96678F5C0}" dt="2019-12-05T06:05:01.986" v="224" actId="478"/>
          <ac:spMkLst>
            <pc:docMk/>
            <pc:sldMk cId="2200530871" sldId="263"/>
            <ac:spMk id="7" creationId="{DF6B3779-11F9-4178-8C3F-E8939E78308D}"/>
          </ac:spMkLst>
        </pc:spChg>
        <pc:spChg chg="add del mod">
          <ac:chgData name="Nathaniel Cox" userId="5a34ba60e91f8077" providerId="LiveId" clId="{7D89F0F8-6327-4C55-8C73-1CA96678F5C0}" dt="2019-12-05T06:07:10.404" v="278" actId="478"/>
          <ac:spMkLst>
            <pc:docMk/>
            <pc:sldMk cId="2200530871" sldId="263"/>
            <ac:spMk id="8" creationId="{8BBBA418-037A-4D8C-9644-AEB9A9C013A3}"/>
          </ac:spMkLst>
        </pc:spChg>
      </pc:sldChg>
      <pc:sldChg chg="delSp modSp add addCm delCm modCm">
        <pc:chgData name="Nathaniel Cox" userId="5a34ba60e91f8077" providerId="LiveId" clId="{7D89F0F8-6327-4C55-8C73-1CA96678F5C0}" dt="2019-12-05T06:34:41.543" v="726" actId="20577"/>
        <pc:sldMkLst>
          <pc:docMk/>
          <pc:sldMk cId="2398082525" sldId="263"/>
        </pc:sldMkLst>
        <pc:spChg chg="mod">
          <ac:chgData name="Nathaniel Cox" userId="5a34ba60e91f8077" providerId="LiveId" clId="{7D89F0F8-6327-4C55-8C73-1CA96678F5C0}" dt="2019-12-05T06:34:41.543" v="726" actId="20577"/>
          <ac:spMkLst>
            <pc:docMk/>
            <pc:sldMk cId="2398082525" sldId="263"/>
            <ac:spMk id="2" creationId="{C38A8A55-2C60-4856-B69A-305C757B87E8}"/>
          </ac:spMkLst>
        </pc:spChg>
        <pc:spChg chg="mod">
          <ac:chgData name="Nathaniel Cox" userId="5a34ba60e91f8077" providerId="LiveId" clId="{7D89F0F8-6327-4C55-8C73-1CA96678F5C0}" dt="2019-12-05T06:21:27.730" v="593" actId="20577"/>
          <ac:spMkLst>
            <pc:docMk/>
            <pc:sldMk cId="2398082525" sldId="263"/>
            <ac:spMk id="3" creationId="{FC59F624-8B2F-4007-B22E-AE514EE9F62E}"/>
          </ac:spMkLst>
        </pc:spChg>
        <pc:spChg chg="mod">
          <ac:chgData name="Nathaniel Cox" userId="5a34ba60e91f8077" providerId="LiveId" clId="{7D89F0F8-6327-4C55-8C73-1CA96678F5C0}" dt="2019-12-05T06:17:38.503" v="501" actId="20577"/>
          <ac:spMkLst>
            <pc:docMk/>
            <pc:sldMk cId="2398082525" sldId="263"/>
            <ac:spMk id="4" creationId="{B60856B7-7417-43FC-8EA9-E21DF79EA3A6}"/>
          </ac:spMkLst>
        </pc:spChg>
        <pc:spChg chg="del">
          <ac:chgData name="Nathaniel Cox" userId="5a34ba60e91f8077" providerId="LiveId" clId="{7D89F0F8-6327-4C55-8C73-1CA96678F5C0}" dt="2019-12-05T06:10:59.128" v="298" actId="478"/>
          <ac:spMkLst>
            <pc:docMk/>
            <pc:sldMk cId="2398082525" sldId="263"/>
            <ac:spMk id="7" creationId="{DF6B3779-11F9-4178-8C3F-E8939E78308D}"/>
          </ac:spMkLst>
        </pc:spChg>
      </pc:sldChg>
      <pc:sldChg chg="addSp modSp add addCm modCm">
        <pc:chgData name="Nathaniel Cox" userId="5a34ba60e91f8077" providerId="LiveId" clId="{7D89F0F8-6327-4C55-8C73-1CA96678F5C0}" dt="2019-12-05T06:43:09.722" v="939"/>
        <pc:sldMkLst>
          <pc:docMk/>
          <pc:sldMk cId="169263642" sldId="264"/>
        </pc:sldMkLst>
        <pc:spChg chg="mod">
          <ac:chgData name="Nathaniel Cox" userId="5a34ba60e91f8077" providerId="LiveId" clId="{7D89F0F8-6327-4C55-8C73-1CA96678F5C0}" dt="2019-12-05T06:17:31.432" v="483" actId="20577"/>
          <ac:spMkLst>
            <pc:docMk/>
            <pc:sldMk cId="169263642" sldId="264"/>
            <ac:spMk id="2" creationId="{C38A8A55-2C60-4856-B69A-305C757B87E8}"/>
          </ac:spMkLst>
        </pc:spChg>
        <pc:spChg chg="mod">
          <ac:chgData name="Nathaniel Cox" userId="5a34ba60e91f8077" providerId="LiveId" clId="{7D89F0F8-6327-4C55-8C73-1CA96678F5C0}" dt="2019-12-05T06:21:32.770" v="600" actId="20577"/>
          <ac:spMkLst>
            <pc:docMk/>
            <pc:sldMk cId="169263642" sldId="264"/>
            <ac:spMk id="3" creationId="{FC59F624-8B2F-4007-B22E-AE514EE9F62E}"/>
          </ac:spMkLst>
        </pc:spChg>
        <pc:spChg chg="mod">
          <ac:chgData name="Nathaniel Cox" userId="5a34ba60e91f8077" providerId="LiveId" clId="{7D89F0F8-6327-4C55-8C73-1CA96678F5C0}" dt="2019-12-05T06:17:45.183" v="508" actId="20577"/>
          <ac:spMkLst>
            <pc:docMk/>
            <pc:sldMk cId="169263642" sldId="264"/>
            <ac:spMk id="4" creationId="{B60856B7-7417-43FC-8EA9-E21DF79EA3A6}"/>
          </ac:spMkLst>
        </pc:spChg>
        <pc:spChg chg="add mod">
          <ac:chgData name="Nathaniel Cox" userId="5a34ba60e91f8077" providerId="LiveId" clId="{7D89F0F8-6327-4C55-8C73-1CA96678F5C0}" dt="2019-12-05T06:42:11.151" v="934" actId="20577"/>
          <ac:spMkLst>
            <pc:docMk/>
            <pc:sldMk cId="169263642" sldId="264"/>
            <ac:spMk id="5" creationId="{74A79BD9-C69B-45BF-973D-A15632522E89}"/>
          </ac:spMkLst>
        </pc:spChg>
      </pc:sldChg>
      <pc:sldChg chg="addSp modSp add addCm modCm">
        <pc:chgData name="Nathaniel Cox" userId="5a34ba60e91f8077" providerId="LiveId" clId="{7D89F0F8-6327-4C55-8C73-1CA96678F5C0}" dt="2019-12-05T06:40:02.829" v="882"/>
        <pc:sldMkLst>
          <pc:docMk/>
          <pc:sldMk cId="2057700200" sldId="265"/>
        </pc:sldMkLst>
        <pc:spChg chg="mod">
          <ac:chgData name="Nathaniel Cox" userId="5a34ba60e91f8077" providerId="LiveId" clId="{7D89F0F8-6327-4C55-8C73-1CA96678F5C0}" dt="2019-12-05T06:18:36.093" v="521" actId="20577"/>
          <ac:spMkLst>
            <pc:docMk/>
            <pc:sldMk cId="2057700200" sldId="265"/>
            <ac:spMk id="2" creationId="{C38A8A55-2C60-4856-B69A-305C757B87E8}"/>
          </ac:spMkLst>
        </pc:spChg>
        <pc:spChg chg="mod">
          <ac:chgData name="Nathaniel Cox" userId="5a34ba60e91f8077" providerId="LiveId" clId="{7D89F0F8-6327-4C55-8C73-1CA96678F5C0}" dt="2019-12-05T06:38:41.354" v="854" actId="20577"/>
          <ac:spMkLst>
            <pc:docMk/>
            <pc:sldMk cId="2057700200" sldId="265"/>
            <ac:spMk id="3" creationId="{FC59F624-8B2F-4007-B22E-AE514EE9F62E}"/>
          </ac:spMkLst>
        </pc:spChg>
        <pc:spChg chg="mod">
          <ac:chgData name="Nathaniel Cox" userId="5a34ba60e91f8077" providerId="LiveId" clId="{7D89F0F8-6327-4C55-8C73-1CA96678F5C0}" dt="2019-12-05T06:18:39.510" v="525" actId="20577"/>
          <ac:spMkLst>
            <pc:docMk/>
            <pc:sldMk cId="2057700200" sldId="265"/>
            <ac:spMk id="4" creationId="{B60856B7-7417-43FC-8EA9-E21DF79EA3A6}"/>
          </ac:spMkLst>
        </pc:spChg>
        <pc:spChg chg="add mod">
          <ac:chgData name="Nathaniel Cox" userId="5a34ba60e91f8077" providerId="LiveId" clId="{7D89F0F8-6327-4C55-8C73-1CA96678F5C0}" dt="2019-12-05T06:39:17.388" v="879" actId="14100"/>
          <ac:spMkLst>
            <pc:docMk/>
            <pc:sldMk cId="2057700200" sldId="265"/>
            <ac:spMk id="5" creationId="{99F98799-71A4-43CE-B4E3-0601817344E1}"/>
          </ac:spMkLst>
        </pc:spChg>
      </pc:sldChg>
      <pc:sldChg chg="modSp add delCm modCm">
        <pc:chgData name="Nathaniel Cox" userId="5a34ba60e91f8077" providerId="LiveId" clId="{7D89F0F8-6327-4C55-8C73-1CA96678F5C0}" dt="2019-12-05T06:41:49.354" v="930" actId="20577"/>
        <pc:sldMkLst>
          <pc:docMk/>
          <pc:sldMk cId="578280054" sldId="266"/>
        </pc:sldMkLst>
        <pc:spChg chg="mod">
          <ac:chgData name="Nathaniel Cox" userId="5a34ba60e91f8077" providerId="LiveId" clId="{7D89F0F8-6327-4C55-8C73-1CA96678F5C0}" dt="2019-12-05T06:41:33.952" v="924" actId="20577"/>
          <ac:spMkLst>
            <pc:docMk/>
            <pc:sldMk cId="578280054" sldId="266"/>
            <ac:spMk id="2" creationId="{C38A8A55-2C60-4856-B69A-305C757B87E8}"/>
          </ac:spMkLst>
        </pc:spChg>
        <pc:spChg chg="mod">
          <ac:chgData name="Nathaniel Cox" userId="5a34ba60e91f8077" providerId="LiveId" clId="{7D89F0F8-6327-4C55-8C73-1CA96678F5C0}" dt="2019-12-05T06:41:47.373" v="929" actId="20577"/>
          <ac:spMkLst>
            <pc:docMk/>
            <pc:sldMk cId="578280054" sldId="266"/>
            <ac:spMk id="3" creationId="{FC59F624-8B2F-4007-B22E-AE514EE9F62E}"/>
          </ac:spMkLst>
        </pc:spChg>
        <pc:spChg chg="mod">
          <ac:chgData name="Nathaniel Cox" userId="5a34ba60e91f8077" providerId="LiveId" clId="{7D89F0F8-6327-4C55-8C73-1CA96678F5C0}" dt="2019-12-05T06:41:49.354" v="930" actId="20577"/>
          <ac:spMkLst>
            <pc:docMk/>
            <pc:sldMk cId="578280054" sldId="266"/>
            <ac:spMk id="5" creationId="{99F98799-71A4-43CE-B4E3-0601817344E1}"/>
          </ac:spMkLst>
        </pc:spChg>
      </pc:sldChg>
      <pc:sldChg chg="add del">
        <pc:chgData name="Nathaniel Cox" userId="5a34ba60e91f8077" providerId="LiveId" clId="{7D89F0F8-6327-4C55-8C73-1CA96678F5C0}" dt="2019-12-05T06:42:53.198" v="936"/>
        <pc:sldMkLst>
          <pc:docMk/>
          <pc:sldMk cId="1146347167" sldId="267"/>
        </pc:sldMkLst>
      </pc:sldChg>
    </pc:docChg>
  </pc:docChgLst>
  <pc:docChgLst>
    <pc:chgData name="Nathaniel Cox" userId="5a34ba60e91f8077" providerId="LiveId" clId="{A4FED6AA-D0C1-4300-A993-377A285B345D}"/>
    <pc:docChg chg="undo custSel addSld delSld modSld sldOrd">
      <pc:chgData name="Nathaniel Cox" userId="5a34ba60e91f8077" providerId="LiveId" clId="{A4FED6AA-D0C1-4300-A993-377A285B345D}" dt="2019-12-11T05:16:20.518" v="3157" actId="20577"/>
      <pc:docMkLst>
        <pc:docMk/>
      </pc:docMkLst>
      <pc:sldChg chg="addSp delSp modSp modCm">
        <pc:chgData name="Nathaniel Cox" userId="5a34ba60e91f8077" providerId="LiveId" clId="{A4FED6AA-D0C1-4300-A993-377A285B345D}" dt="2019-12-11T03:36:45.916" v="2855"/>
        <pc:sldMkLst>
          <pc:docMk/>
          <pc:sldMk cId="2543831463" sldId="256"/>
        </pc:sldMkLst>
        <pc:spChg chg="del mod">
          <ac:chgData name="Nathaniel Cox" userId="5a34ba60e91f8077" providerId="LiveId" clId="{A4FED6AA-D0C1-4300-A993-377A285B345D}" dt="2019-12-06T06:04:34.797" v="1554" actId="478"/>
          <ac:spMkLst>
            <pc:docMk/>
            <pc:sldMk cId="2543831463" sldId="256"/>
            <ac:spMk id="4" creationId="{5AA41912-8EC6-49C8-8E30-DE3ED1190F5C}"/>
          </ac:spMkLst>
        </pc:spChg>
        <pc:spChg chg="mod">
          <ac:chgData name="Nathaniel Cox" userId="5a34ba60e91f8077" providerId="LiveId" clId="{A4FED6AA-D0C1-4300-A993-377A285B345D}" dt="2019-12-10T06:06:20.816" v="1982" actId="13822"/>
          <ac:spMkLst>
            <pc:docMk/>
            <pc:sldMk cId="2543831463" sldId="256"/>
            <ac:spMk id="7" creationId="{D307D724-82B7-4898-B400-AA0067CC091B}"/>
          </ac:spMkLst>
        </pc:spChg>
        <pc:spChg chg="mod">
          <ac:chgData name="Nathaniel Cox" userId="5a34ba60e91f8077" providerId="LiveId" clId="{A4FED6AA-D0C1-4300-A993-377A285B345D}" dt="2019-12-10T06:06:22.798" v="1984" actId="13822"/>
          <ac:spMkLst>
            <pc:docMk/>
            <pc:sldMk cId="2543831463" sldId="256"/>
            <ac:spMk id="8" creationId="{E15D9C0D-18F9-4E0E-99B1-04A20B4D3C7A}"/>
          </ac:spMkLst>
        </pc:spChg>
        <pc:spChg chg="add del">
          <ac:chgData name="Nathaniel Cox" userId="5a34ba60e91f8077" providerId="LiveId" clId="{A4FED6AA-D0C1-4300-A993-377A285B345D}" dt="2019-12-06T05:27:30.579" v="222" actId="478"/>
          <ac:spMkLst>
            <pc:docMk/>
            <pc:sldMk cId="2543831463" sldId="256"/>
            <ac:spMk id="9" creationId="{1D792B10-1789-4076-9130-29E15860ECF0}"/>
          </ac:spMkLst>
        </pc:spChg>
        <pc:spChg chg="mod">
          <ac:chgData name="Nathaniel Cox" userId="5a34ba60e91f8077" providerId="LiveId" clId="{A4FED6AA-D0C1-4300-A993-377A285B345D}" dt="2019-12-10T06:06:26.247" v="1985" actId="1076"/>
          <ac:spMkLst>
            <pc:docMk/>
            <pc:sldMk cId="2543831463" sldId="256"/>
            <ac:spMk id="10" creationId="{5265B599-BBA8-4989-8CD8-DEF8ECC8BFDE}"/>
          </ac:spMkLst>
        </pc:spChg>
        <pc:spChg chg="mod">
          <ac:chgData name="Nathaniel Cox" userId="5a34ba60e91f8077" providerId="LiveId" clId="{A4FED6AA-D0C1-4300-A993-377A285B345D}" dt="2019-12-11T03:36:45.916" v="2855"/>
          <ac:spMkLst>
            <pc:docMk/>
            <pc:sldMk cId="2543831463" sldId="256"/>
            <ac:spMk id="11" creationId="{2C77E8DB-CE59-41B7-8184-7F9DC9C8487D}"/>
          </ac:spMkLst>
        </pc:spChg>
        <pc:spChg chg="add mod">
          <ac:chgData name="Nathaniel Cox" userId="5a34ba60e91f8077" providerId="LiveId" clId="{A4FED6AA-D0C1-4300-A993-377A285B345D}" dt="2019-12-06T05:27:34.175" v="223" actId="164"/>
          <ac:spMkLst>
            <pc:docMk/>
            <pc:sldMk cId="2543831463" sldId="256"/>
            <ac:spMk id="12" creationId="{9970FBDD-DCA6-4F2F-A7FD-F4D549B4EABE}"/>
          </ac:spMkLst>
        </pc:spChg>
        <pc:spChg chg="add mod">
          <ac:chgData name="Nathaniel Cox" userId="5a34ba60e91f8077" providerId="LiveId" clId="{A4FED6AA-D0C1-4300-A993-377A285B345D}" dt="2019-12-06T05:27:34.175" v="223" actId="164"/>
          <ac:spMkLst>
            <pc:docMk/>
            <pc:sldMk cId="2543831463" sldId="256"/>
            <ac:spMk id="13" creationId="{EAD0C2FF-24E7-4320-9D55-4A1A66F1D0CD}"/>
          </ac:spMkLst>
        </pc:spChg>
        <pc:spChg chg="add mod">
          <ac:chgData name="Nathaniel Cox" userId="5a34ba60e91f8077" providerId="LiveId" clId="{A4FED6AA-D0C1-4300-A993-377A285B345D}" dt="2019-12-06T05:31:19.659" v="324" actId="120"/>
          <ac:spMkLst>
            <pc:docMk/>
            <pc:sldMk cId="2543831463" sldId="256"/>
            <ac:spMk id="15" creationId="{D65BDA8B-F880-4707-930C-1E78B78B4EFB}"/>
          </ac:spMkLst>
        </pc:spChg>
        <pc:spChg chg="mod">
          <ac:chgData name="Nathaniel Cox" userId="5a34ba60e91f8077" providerId="LiveId" clId="{A4FED6AA-D0C1-4300-A993-377A285B345D}" dt="2019-12-10T06:15:48.209" v="2635" actId="20577"/>
          <ac:spMkLst>
            <pc:docMk/>
            <pc:sldMk cId="2543831463" sldId="256"/>
            <ac:spMk id="27" creationId="{0BC2A8C9-7296-4F8D-A17E-7DC52BD0AD5F}"/>
          </ac:spMkLst>
        </pc:spChg>
        <pc:spChg chg="mod">
          <ac:chgData name="Nathaniel Cox" userId="5a34ba60e91f8077" providerId="LiveId" clId="{A4FED6AA-D0C1-4300-A993-377A285B345D}" dt="2019-12-06T05:46:43.428" v="643" actId="1076"/>
          <ac:spMkLst>
            <pc:docMk/>
            <pc:sldMk cId="2543831463" sldId="256"/>
            <ac:spMk id="30" creationId="{7ADB0FBE-ACAF-4DF7-899B-12CEA1C2A52A}"/>
          </ac:spMkLst>
        </pc:spChg>
        <pc:spChg chg="mod">
          <ac:chgData name="Nathaniel Cox" userId="5a34ba60e91f8077" providerId="LiveId" clId="{A4FED6AA-D0C1-4300-A993-377A285B345D}" dt="2019-12-06T05:46:21.797" v="637" actId="20577"/>
          <ac:spMkLst>
            <pc:docMk/>
            <pc:sldMk cId="2543831463" sldId="256"/>
            <ac:spMk id="31" creationId="{5CE3DED4-737E-4979-8EB1-CA7016397CF1}"/>
          </ac:spMkLst>
        </pc:spChg>
        <pc:grpChg chg="add del mod">
          <ac:chgData name="Nathaniel Cox" userId="5a34ba60e91f8077" providerId="LiveId" clId="{A4FED6AA-D0C1-4300-A993-377A285B345D}" dt="2019-12-06T05:44:56.751" v="516"/>
          <ac:grpSpMkLst>
            <pc:docMk/>
            <pc:sldMk cId="2543831463" sldId="256"/>
            <ac:grpSpMk id="5" creationId="{954ED910-AA65-4523-945D-5734F247ECD5}"/>
          </ac:grpSpMkLst>
        </pc:grpChg>
        <pc:grpChg chg="add mod">
          <ac:chgData name="Nathaniel Cox" userId="5a34ba60e91f8077" providerId="LiveId" clId="{A4FED6AA-D0C1-4300-A993-377A285B345D}" dt="2019-12-10T06:06:41.325" v="1987" actId="207"/>
          <ac:grpSpMkLst>
            <pc:docMk/>
            <pc:sldMk cId="2543831463" sldId="256"/>
            <ac:grpSpMk id="23" creationId="{B07A1BD0-B72D-4D8C-9678-E380726BB4FA}"/>
          </ac:grpSpMkLst>
        </pc:grpChg>
        <pc:cxnChg chg="add mod">
          <ac:chgData name="Nathaniel Cox" userId="5a34ba60e91f8077" providerId="LiveId" clId="{A4FED6AA-D0C1-4300-A993-377A285B345D}" dt="2019-12-06T05:27:34.175" v="223" actId="164"/>
          <ac:cxnSpMkLst>
            <pc:docMk/>
            <pc:sldMk cId="2543831463" sldId="256"/>
            <ac:cxnSpMk id="14" creationId="{B262A4F4-4CAB-45D2-94BB-01CB450453C4}"/>
          </ac:cxnSpMkLst>
        </pc:cxnChg>
        <pc:cxnChg chg="add mod">
          <ac:chgData name="Nathaniel Cox" userId="5a34ba60e91f8077" providerId="LiveId" clId="{A4FED6AA-D0C1-4300-A993-377A285B345D}" dt="2019-12-06T05:30:52.837" v="319" actId="14100"/>
          <ac:cxnSpMkLst>
            <pc:docMk/>
            <pc:sldMk cId="2543831463" sldId="256"/>
            <ac:cxnSpMk id="16" creationId="{4091CF13-7354-40A4-84C6-80A9B1AE0796}"/>
          </ac:cxnSpMkLst>
        </pc:cxnChg>
        <pc:cxnChg chg="add mod">
          <ac:chgData name="Nathaniel Cox" userId="5a34ba60e91f8077" providerId="LiveId" clId="{A4FED6AA-D0C1-4300-A993-377A285B345D}" dt="2019-12-06T05:30:52.837" v="319" actId="14100"/>
          <ac:cxnSpMkLst>
            <pc:docMk/>
            <pc:sldMk cId="2543831463" sldId="256"/>
            <ac:cxnSpMk id="17" creationId="{3208E4C1-7226-4AED-B52D-BF916B766B0C}"/>
          </ac:cxnSpMkLst>
        </pc:cxnChg>
        <pc:cxnChg chg="mod">
          <ac:chgData name="Nathaniel Cox" userId="5a34ba60e91f8077" providerId="LiveId" clId="{A4FED6AA-D0C1-4300-A993-377A285B345D}" dt="2019-12-10T06:15:32.595" v="2610" actId="14100"/>
          <ac:cxnSpMkLst>
            <pc:docMk/>
            <pc:sldMk cId="2543831463" sldId="256"/>
            <ac:cxnSpMk id="28" creationId="{7AA6DD6B-6E34-4DF6-AA79-915F6EDD336D}"/>
          </ac:cxnSpMkLst>
        </pc:cxnChg>
        <pc:cxnChg chg="mod">
          <ac:chgData name="Nathaniel Cox" userId="5a34ba60e91f8077" providerId="LiveId" clId="{A4FED6AA-D0C1-4300-A993-377A285B345D}" dt="2019-12-10T06:15:32.595" v="2610" actId="14100"/>
          <ac:cxnSpMkLst>
            <pc:docMk/>
            <pc:sldMk cId="2543831463" sldId="256"/>
            <ac:cxnSpMk id="29" creationId="{54A240D6-37E2-4019-89CC-29A7319547E5}"/>
          </ac:cxnSpMkLst>
        </pc:cxnChg>
        <pc:cxnChg chg="mod">
          <ac:chgData name="Nathaniel Cox" userId="5a34ba60e91f8077" providerId="LiveId" clId="{A4FED6AA-D0C1-4300-A993-377A285B345D}" dt="2019-12-06T05:46:48.135" v="644" actId="13822"/>
          <ac:cxnSpMkLst>
            <pc:docMk/>
            <pc:sldMk cId="2543831463" sldId="256"/>
            <ac:cxnSpMk id="32" creationId="{F1DAFB9D-E0FE-499D-87D5-53F278C6E1D5}"/>
          </ac:cxnSpMkLst>
        </pc:cxnChg>
        <pc:cxnChg chg="mod">
          <ac:chgData name="Nathaniel Cox" userId="5a34ba60e91f8077" providerId="LiveId" clId="{A4FED6AA-D0C1-4300-A993-377A285B345D}" dt="2019-12-06T05:46:50.337" v="645" actId="13822"/>
          <ac:cxnSpMkLst>
            <pc:docMk/>
            <pc:sldMk cId="2543831463" sldId="256"/>
            <ac:cxnSpMk id="33" creationId="{6FE2878F-3774-4B51-A327-AC1581D81C9A}"/>
          </ac:cxnSpMkLst>
        </pc:cxnChg>
      </pc:sldChg>
      <pc:sldChg chg="addSp delSp modSp del">
        <pc:chgData name="Nathaniel Cox" userId="5a34ba60e91f8077" providerId="LiveId" clId="{A4FED6AA-D0C1-4300-A993-377A285B345D}" dt="2019-12-06T05:27:20.113" v="215" actId="2696"/>
        <pc:sldMkLst>
          <pc:docMk/>
          <pc:sldMk cId="3314025323" sldId="257"/>
        </pc:sldMkLst>
        <pc:spChg chg="add del mod">
          <ac:chgData name="Nathaniel Cox" userId="5a34ba60e91f8077" providerId="LiveId" clId="{A4FED6AA-D0C1-4300-A993-377A285B345D}" dt="2019-12-06T05:27:16.491" v="214"/>
          <ac:spMkLst>
            <pc:docMk/>
            <pc:sldMk cId="3314025323" sldId="257"/>
            <ac:spMk id="5" creationId="{1948EC90-6CD2-4788-B3FF-2C1CF6EB2FA6}"/>
          </ac:spMkLst>
        </pc:spChg>
        <pc:spChg chg="mod">
          <ac:chgData name="Nathaniel Cox" userId="5a34ba60e91f8077" providerId="LiveId" clId="{A4FED6AA-D0C1-4300-A993-377A285B345D}" dt="2019-12-06T05:22:26.468" v="68" actId="1076"/>
          <ac:spMkLst>
            <pc:docMk/>
            <pc:sldMk cId="3314025323" sldId="257"/>
            <ac:spMk id="6" creationId="{34102788-A237-4C9A-98C4-BE75290FECA7}"/>
          </ac:spMkLst>
        </pc:spChg>
        <pc:spChg chg="mod">
          <ac:chgData name="Nathaniel Cox" userId="5a34ba60e91f8077" providerId="LiveId" clId="{A4FED6AA-D0C1-4300-A993-377A285B345D}" dt="2019-12-06T05:22:06.925" v="60" actId="1076"/>
          <ac:spMkLst>
            <pc:docMk/>
            <pc:sldMk cId="3314025323" sldId="257"/>
            <ac:spMk id="7" creationId="{E9755EBA-C0F6-410F-A056-E3B299CD4B7A}"/>
          </ac:spMkLst>
        </pc:spChg>
        <pc:spChg chg="add mod">
          <ac:chgData name="Nathaniel Cox" userId="5a34ba60e91f8077" providerId="LiveId" clId="{A4FED6AA-D0C1-4300-A993-377A285B345D}" dt="2019-12-06T05:23:04.094" v="128" actId="20577"/>
          <ac:spMkLst>
            <pc:docMk/>
            <pc:sldMk cId="3314025323" sldId="257"/>
            <ac:spMk id="15" creationId="{8B2FC5FA-5FC7-439E-825C-4E8CCAC2B034}"/>
          </ac:spMkLst>
        </pc:spChg>
        <pc:spChg chg="add del mod">
          <ac:chgData name="Nathaniel Cox" userId="5a34ba60e91f8077" providerId="LiveId" clId="{A4FED6AA-D0C1-4300-A993-377A285B345D}" dt="2019-12-06T05:27:16.491" v="214"/>
          <ac:spMkLst>
            <pc:docMk/>
            <pc:sldMk cId="3314025323" sldId="257"/>
            <ac:spMk id="20" creationId="{3EE26E35-B4C3-4478-91B0-6338C347A486}"/>
          </ac:spMkLst>
        </pc:spChg>
        <pc:spChg chg="add del mod">
          <ac:chgData name="Nathaniel Cox" userId="5a34ba60e91f8077" providerId="LiveId" clId="{A4FED6AA-D0C1-4300-A993-377A285B345D}" dt="2019-12-06T05:27:16.491" v="214"/>
          <ac:spMkLst>
            <pc:docMk/>
            <pc:sldMk cId="3314025323" sldId="257"/>
            <ac:spMk id="25" creationId="{06F1D1C2-F9D5-4E39-AB6D-7DB438CB6449}"/>
          </ac:spMkLst>
        </pc:spChg>
        <pc:cxnChg chg="mod">
          <ac:chgData name="Nathaniel Cox" userId="5a34ba60e91f8077" providerId="LiveId" clId="{A4FED6AA-D0C1-4300-A993-377A285B345D}" dt="2019-12-06T05:22:16.741" v="63" actId="1076"/>
          <ac:cxnSpMkLst>
            <pc:docMk/>
            <pc:sldMk cId="3314025323" sldId="257"/>
            <ac:cxnSpMk id="9" creationId="{EDA644FE-4D50-4E39-8FD5-EA9AC72284D5}"/>
          </ac:cxnSpMkLst>
        </pc:cxnChg>
        <pc:cxnChg chg="mod">
          <ac:chgData name="Nathaniel Cox" userId="5a34ba60e91f8077" providerId="LiveId" clId="{A4FED6AA-D0C1-4300-A993-377A285B345D}" dt="2019-12-06T05:22:26.468" v="68" actId="1076"/>
          <ac:cxnSpMkLst>
            <pc:docMk/>
            <pc:sldMk cId="3314025323" sldId="257"/>
            <ac:cxnSpMk id="11" creationId="{CECF3112-5B55-4F9E-BD9A-389AE67C0B72}"/>
          </ac:cxnSpMkLst>
        </pc:cxnChg>
        <pc:cxnChg chg="add mod">
          <ac:chgData name="Nathaniel Cox" userId="5a34ba60e91f8077" providerId="LiveId" clId="{A4FED6AA-D0C1-4300-A993-377A285B345D}" dt="2019-12-06T05:22:50.346" v="112" actId="14100"/>
          <ac:cxnSpMkLst>
            <pc:docMk/>
            <pc:sldMk cId="3314025323" sldId="257"/>
            <ac:cxnSpMk id="16" creationId="{F5D32C9F-A897-4C01-B76C-77EED8742CC3}"/>
          </ac:cxnSpMkLst>
        </pc:cxnChg>
        <pc:cxnChg chg="add del mod">
          <ac:chgData name="Nathaniel Cox" userId="5a34ba60e91f8077" providerId="LiveId" clId="{A4FED6AA-D0C1-4300-A993-377A285B345D}" dt="2019-12-06T05:27:16.491" v="214"/>
          <ac:cxnSpMkLst>
            <pc:docMk/>
            <pc:sldMk cId="3314025323" sldId="257"/>
            <ac:cxnSpMk id="21" creationId="{296C9169-2DC6-4F1E-A897-78E0F6608DAD}"/>
          </ac:cxnSpMkLst>
        </pc:cxnChg>
        <pc:cxnChg chg="add del mod">
          <ac:chgData name="Nathaniel Cox" userId="5a34ba60e91f8077" providerId="LiveId" clId="{A4FED6AA-D0C1-4300-A993-377A285B345D}" dt="2019-12-06T05:27:16.491" v="214"/>
          <ac:cxnSpMkLst>
            <pc:docMk/>
            <pc:sldMk cId="3314025323" sldId="257"/>
            <ac:cxnSpMk id="26" creationId="{487E7F15-CADF-4D40-9B6D-6BB2DB816DD5}"/>
          </ac:cxnSpMkLst>
        </pc:cxnChg>
        <pc:cxnChg chg="add del mod">
          <ac:chgData name="Nathaniel Cox" userId="5a34ba60e91f8077" providerId="LiveId" clId="{A4FED6AA-D0C1-4300-A993-377A285B345D}" dt="2019-12-06T05:27:16.491" v="214"/>
          <ac:cxnSpMkLst>
            <pc:docMk/>
            <pc:sldMk cId="3314025323" sldId="257"/>
            <ac:cxnSpMk id="32" creationId="{20EF66DC-ECE2-45FF-AEDA-80CD3485F6D0}"/>
          </ac:cxnSpMkLst>
        </pc:cxnChg>
      </pc:sldChg>
      <pc:sldChg chg="addSp delSp modSp">
        <pc:chgData name="Nathaniel Cox" userId="5a34ba60e91f8077" providerId="LiveId" clId="{A4FED6AA-D0C1-4300-A993-377A285B345D}" dt="2019-12-06T06:04:53.445" v="1557" actId="6549"/>
        <pc:sldMkLst>
          <pc:docMk/>
          <pc:sldMk cId="829512064" sldId="258"/>
        </pc:sldMkLst>
        <pc:spChg chg="mod">
          <ac:chgData name="Nathaniel Cox" userId="5a34ba60e91f8077" providerId="LiveId" clId="{A4FED6AA-D0C1-4300-A993-377A285B345D}" dt="2019-12-06T06:04:53.445" v="1557" actId="6549"/>
          <ac:spMkLst>
            <pc:docMk/>
            <pc:sldMk cId="829512064" sldId="258"/>
            <ac:spMk id="2" creationId="{C38A8A55-2C60-4856-B69A-305C757B87E8}"/>
          </ac:spMkLst>
        </pc:spChg>
        <pc:spChg chg="mod">
          <ac:chgData name="Nathaniel Cox" userId="5a34ba60e91f8077" providerId="LiveId" clId="{A4FED6AA-D0C1-4300-A993-377A285B345D}" dt="2019-12-06T05:38:45.842" v="356" actId="1076"/>
          <ac:spMkLst>
            <pc:docMk/>
            <pc:sldMk cId="829512064" sldId="258"/>
            <ac:spMk id="4" creationId="{9FCE36B0-C128-455F-B6A7-8D256BBD8968}"/>
          </ac:spMkLst>
        </pc:spChg>
        <pc:spChg chg="mod">
          <ac:chgData name="Nathaniel Cox" userId="5a34ba60e91f8077" providerId="LiveId" clId="{A4FED6AA-D0C1-4300-A993-377A285B345D}" dt="2019-12-06T05:38:43.539" v="355" actId="1076"/>
          <ac:spMkLst>
            <pc:docMk/>
            <pc:sldMk cId="829512064" sldId="258"/>
            <ac:spMk id="6" creationId="{C60E1D48-0EA2-4504-A3EA-2D7F275FAF75}"/>
          </ac:spMkLst>
        </pc:spChg>
        <pc:spChg chg="mod">
          <ac:chgData name="Nathaniel Cox" userId="5a34ba60e91f8077" providerId="LiveId" clId="{A4FED6AA-D0C1-4300-A993-377A285B345D}" dt="2019-12-06T05:38:54.857" v="359" actId="20577"/>
          <ac:spMkLst>
            <pc:docMk/>
            <pc:sldMk cId="829512064" sldId="258"/>
            <ac:spMk id="8" creationId="{B666D0DE-FA40-42A4-9EC4-79788BAAAB16}"/>
          </ac:spMkLst>
        </pc:spChg>
        <pc:spChg chg="del">
          <ac:chgData name="Nathaniel Cox" userId="5a34ba60e91f8077" providerId="LiveId" clId="{A4FED6AA-D0C1-4300-A993-377A285B345D}" dt="2019-12-06T05:26:31.434" v="210" actId="478"/>
          <ac:spMkLst>
            <pc:docMk/>
            <pc:sldMk cId="829512064" sldId="258"/>
            <ac:spMk id="9" creationId="{C9C91233-9E39-46E4-AC1C-9C28090DC54F}"/>
          </ac:spMkLst>
        </pc:spChg>
        <pc:spChg chg="add del mod">
          <ac:chgData name="Nathaniel Cox" userId="5a34ba60e91f8077" providerId="LiveId" clId="{A4FED6AA-D0C1-4300-A993-377A285B345D}" dt="2019-12-06T05:27:00.550" v="213" actId="478"/>
          <ac:spMkLst>
            <pc:docMk/>
            <pc:sldMk cId="829512064" sldId="258"/>
            <ac:spMk id="10" creationId="{5B2453F2-249A-4318-9569-C039A097905D}"/>
          </ac:spMkLst>
        </pc:spChg>
        <pc:spChg chg="mod">
          <ac:chgData name="Nathaniel Cox" userId="5a34ba60e91f8077" providerId="LiveId" clId="{A4FED6AA-D0C1-4300-A993-377A285B345D}" dt="2019-12-06T05:38:47.147" v="357" actId="1076"/>
          <ac:spMkLst>
            <pc:docMk/>
            <pc:sldMk cId="829512064" sldId="258"/>
            <ac:spMk id="11" creationId="{CD493F8D-E94C-4FFB-8701-E24E9B443E68}"/>
          </ac:spMkLst>
        </pc:spChg>
      </pc:sldChg>
      <pc:sldChg chg="addSp delSp modSp">
        <pc:chgData name="Nathaniel Cox" userId="5a34ba60e91f8077" providerId="LiveId" clId="{A4FED6AA-D0C1-4300-A993-377A285B345D}" dt="2019-12-11T03:41:53.422" v="2947" actId="113"/>
        <pc:sldMkLst>
          <pc:docMk/>
          <pc:sldMk cId="3512194697" sldId="259"/>
        </pc:sldMkLst>
        <pc:spChg chg="mod">
          <ac:chgData name="Nathaniel Cox" userId="5a34ba60e91f8077" providerId="LiveId" clId="{A4FED6AA-D0C1-4300-A993-377A285B345D}" dt="2019-12-06T06:04:56.002" v="1560" actId="6549"/>
          <ac:spMkLst>
            <pc:docMk/>
            <pc:sldMk cId="3512194697" sldId="259"/>
            <ac:spMk id="2" creationId="{C38A8A55-2C60-4856-B69A-305C757B87E8}"/>
          </ac:spMkLst>
        </pc:spChg>
        <pc:spChg chg="add del mod">
          <ac:chgData name="Nathaniel Cox" userId="5a34ba60e91f8077" providerId="LiveId" clId="{A4FED6AA-D0C1-4300-A993-377A285B345D}" dt="2019-12-06T05:39:55.951" v="374" actId="478"/>
          <ac:spMkLst>
            <pc:docMk/>
            <pc:sldMk cId="3512194697" sldId="259"/>
            <ac:spMk id="3" creationId="{7E016B47-9133-4968-B926-DC6A180E01ED}"/>
          </ac:spMkLst>
        </pc:spChg>
        <pc:spChg chg="mod">
          <ac:chgData name="Nathaniel Cox" userId="5a34ba60e91f8077" providerId="LiveId" clId="{A4FED6AA-D0C1-4300-A993-377A285B345D}" dt="2019-12-06T05:49:38.317" v="795" actId="20577"/>
          <ac:spMkLst>
            <pc:docMk/>
            <pc:sldMk cId="3512194697" sldId="259"/>
            <ac:spMk id="4" creationId="{F00E1545-72F4-4ADB-8A41-AAF00B462B5C}"/>
          </ac:spMkLst>
        </pc:spChg>
        <pc:spChg chg="mod">
          <ac:chgData name="Nathaniel Cox" userId="5a34ba60e91f8077" providerId="LiveId" clId="{A4FED6AA-D0C1-4300-A993-377A285B345D}" dt="2019-12-11T03:41:53.422" v="2947" actId="113"/>
          <ac:spMkLst>
            <pc:docMk/>
            <pc:sldMk cId="3512194697" sldId="259"/>
            <ac:spMk id="6" creationId="{876A99E3-105A-43C2-BA97-E8F042C91729}"/>
          </ac:spMkLst>
        </pc:spChg>
        <pc:spChg chg="add mod">
          <ac:chgData name="Nathaniel Cox" userId="5a34ba60e91f8077" providerId="LiveId" clId="{A4FED6AA-D0C1-4300-A993-377A285B345D}" dt="2019-12-06T05:59:56.752" v="1456" actId="20577"/>
          <ac:spMkLst>
            <pc:docMk/>
            <pc:sldMk cId="3512194697" sldId="259"/>
            <ac:spMk id="18" creationId="{23EEE877-EAE2-4F0D-91E3-80CDEF161824}"/>
          </ac:spMkLst>
        </pc:spChg>
        <pc:grpChg chg="add del">
          <ac:chgData name="Nathaniel Cox" userId="5a34ba60e91f8077" providerId="LiveId" clId="{A4FED6AA-D0C1-4300-A993-377A285B345D}" dt="2019-12-06T05:47:56.631" v="649"/>
          <ac:grpSpMkLst>
            <pc:docMk/>
            <pc:sldMk cId="3512194697" sldId="259"/>
            <ac:grpSpMk id="7" creationId="{98F0A70C-BF30-4A52-9911-79B2155080E7}"/>
          </ac:grpSpMkLst>
        </pc:grpChg>
        <pc:cxnChg chg="add mod">
          <ac:chgData name="Nathaniel Cox" userId="5a34ba60e91f8077" providerId="LiveId" clId="{A4FED6AA-D0C1-4300-A993-377A285B345D}" dt="2019-12-06T05:49:14.058" v="779" actId="13822"/>
          <ac:cxnSpMkLst>
            <pc:docMk/>
            <pc:sldMk cId="3512194697" sldId="259"/>
            <ac:cxnSpMk id="19" creationId="{5D49A721-9E61-4B25-8DC4-16E2C9A19641}"/>
          </ac:cxnSpMkLst>
        </pc:cxnChg>
        <pc:cxnChg chg="add mod">
          <ac:chgData name="Nathaniel Cox" userId="5a34ba60e91f8077" providerId="LiveId" clId="{A4FED6AA-D0C1-4300-A993-377A285B345D}" dt="2019-12-06T05:49:28.745" v="781" actId="13822"/>
          <ac:cxnSpMkLst>
            <pc:docMk/>
            <pc:sldMk cId="3512194697" sldId="259"/>
            <ac:cxnSpMk id="21" creationId="{F3707BD1-BDE4-4BA6-97A3-30DBE002AF26}"/>
          </ac:cxnSpMkLst>
        </pc:cxnChg>
      </pc:sldChg>
      <pc:sldChg chg="del">
        <pc:chgData name="Nathaniel Cox" userId="5a34ba60e91f8077" providerId="LiveId" clId="{A4FED6AA-D0C1-4300-A993-377A285B345D}" dt="2019-12-06T05:34:30.856" v="327" actId="2696"/>
        <pc:sldMkLst>
          <pc:docMk/>
          <pc:sldMk cId="3321827887" sldId="260"/>
        </pc:sldMkLst>
      </pc:sldChg>
      <pc:sldChg chg="del">
        <pc:chgData name="Nathaniel Cox" userId="5a34ba60e91f8077" providerId="LiveId" clId="{A4FED6AA-D0C1-4300-A993-377A285B345D}" dt="2019-12-06T05:28:30.482" v="237" actId="2696"/>
        <pc:sldMkLst>
          <pc:docMk/>
          <pc:sldMk cId="4212802636" sldId="261"/>
        </pc:sldMkLst>
      </pc:sldChg>
      <pc:sldChg chg="addSp modSp ord">
        <pc:chgData name="Nathaniel Cox" userId="5a34ba60e91f8077" providerId="LiveId" clId="{A4FED6AA-D0C1-4300-A993-377A285B345D}" dt="2019-12-11T03:57:52.254" v="2949"/>
        <pc:sldMkLst>
          <pc:docMk/>
          <pc:sldMk cId="4055961712" sldId="262"/>
        </pc:sldMkLst>
        <pc:spChg chg="mod">
          <ac:chgData name="Nathaniel Cox" userId="5a34ba60e91f8077" providerId="LiveId" clId="{A4FED6AA-D0C1-4300-A993-377A285B345D}" dt="2019-12-06T06:05:53.778" v="1563" actId="20577"/>
          <ac:spMkLst>
            <pc:docMk/>
            <pc:sldMk cId="4055961712" sldId="262"/>
            <ac:spMk id="2" creationId="{C38A8A55-2C60-4856-B69A-305C757B87E8}"/>
          </ac:spMkLst>
        </pc:spChg>
        <pc:spChg chg="mod">
          <ac:chgData name="Nathaniel Cox" userId="5a34ba60e91f8077" providerId="LiveId" clId="{A4FED6AA-D0C1-4300-A993-377A285B345D}" dt="2019-12-11T03:37:00.065" v="2861" actId="20577"/>
          <ac:spMkLst>
            <pc:docMk/>
            <pc:sldMk cId="4055961712" sldId="262"/>
            <ac:spMk id="3" creationId="{FC59F624-8B2F-4007-B22E-AE514EE9F62E}"/>
          </ac:spMkLst>
        </pc:spChg>
        <pc:spChg chg="mod">
          <ac:chgData name="Nathaniel Cox" userId="5a34ba60e91f8077" providerId="LiveId" clId="{A4FED6AA-D0C1-4300-A993-377A285B345D}" dt="2019-12-11T03:37:06.994" v="2862"/>
          <ac:spMkLst>
            <pc:docMk/>
            <pc:sldMk cId="4055961712" sldId="262"/>
            <ac:spMk id="4" creationId="{B60856B7-7417-43FC-8EA9-E21DF79EA3A6}"/>
          </ac:spMkLst>
        </pc:spChg>
        <pc:spChg chg="mod">
          <ac:chgData name="Nathaniel Cox" userId="5a34ba60e91f8077" providerId="LiveId" clId="{A4FED6AA-D0C1-4300-A993-377A285B345D}" dt="2019-12-10T06:36:04.033" v="2854" actId="1076"/>
          <ac:spMkLst>
            <pc:docMk/>
            <pc:sldMk cId="4055961712" sldId="262"/>
            <ac:spMk id="7" creationId="{DF6B3779-11F9-4178-8C3F-E8939E78308D}"/>
          </ac:spMkLst>
        </pc:spChg>
        <pc:spChg chg="mod">
          <ac:chgData name="Nathaniel Cox" userId="5a34ba60e91f8077" providerId="LiveId" clId="{A4FED6AA-D0C1-4300-A993-377A285B345D}" dt="2019-12-06T05:51:43.248" v="914" actId="1076"/>
          <ac:spMkLst>
            <pc:docMk/>
            <pc:sldMk cId="4055961712" sldId="262"/>
            <ac:spMk id="8" creationId="{F57CDB46-743E-421F-A3EA-189A4B1FD64D}"/>
          </ac:spMkLst>
        </pc:spChg>
        <pc:spChg chg="mod">
          <ac:chgData name="Nathaniel Cox" userId="5a34ba60e91f8077" providerId="LiveId" clId="{A4FED6AA-D0C1-4300-A993-377A285B345D}" dt="2019-12-06T05:41:17.430" v="426" actId="1076"/>
          <ac:spMkLst>
            <pc:docMk/>
            <pc:sldMk cId="4055961712" sldId="262"/>
            <ac:spMk id="9" creationId="{A62258E5-91AA-4918-A2D8-3EDF44684FE7}"/>
          </ac:spMkLst>
        </pc:spChg>
        <pc:spChg chg="mod">
          <ac:chgData name="Nathaniel Cox" userId="5a34ba60e91f8077" providerId="LiveId" clId="{A4FED6AA-D0C1-4300-A993-377A285B345D}" dt="2019-12-10T06:35:43.092" v="2845" actId="1076"/>
          <ac:spMkLst>
            <pc:docMk/>
            <pc:sldMk cId="4055961712" sldId="262"/>
            <ac:spMk id="10" creationId="{048378D9-CC78-4E57-92D5-1F33FBCD2BBF}"/>
          </ac:spMkLst>
        </pc:spChg>
        <pc:spChg chg="mod">
          <ac:chgData name="Nathaniel Cox" userId="5a34ba60e91f8077" providerId="LiveId" clId="{A4FED6AA-D0C1-4300-A993-377A285B345D}" dt="2019-12-10T06:36:01.734" v="2852" actId="1076"/>
          <ac:spMkLst>
            <pc:docMk/>
            <pc:sldMk cId="4055961712" sldId="262"/>
            <ac:spMk id="11" creationId="{5CC97AD9-ADAA-4F91-B035-4B6DBD83BBA1}"/>
          </ac:spMkLst>
        </pc:spChg>
        <pc:spChg chg="add mod">
          <ac:chgData name="Nathaniel Cox" userId="5a34ba60e91f8077" providerId="LiveId" clId="{A4FED6AA-D0C1-4300-A993-377A285B345D}" dt="2019-12-10T06:36:00.587" v="2851" actId="1076"/>
          <ac:spMkLst>
            <pc:docMk/>
            <pc:sldMk cId="4055961712" sldId="262"/>
            <ac:spMk id="12" creationId="{330F7EC0-845D-406D-9F85-32A8E086C9BE}"/>
          </ac:spMkLst>
        </pc:spChg>
        <pc:spChg chg="add mod">
          <ac:chgData name="Nathaniel Cox" userId="5a34ba60e91f8077" providerId="LiveId" clId="{A4FED6AA-D0C1-4300-A993-377A285B345D}" dt="2019-12-10T06:35:44.718" v="2846" actId="1076"/>
          <ac:spMkLst>
            <pc:docMk/>
            <pc:sldMk cId="4055961712" sldId="262"/>
            <ac:spMk id="13" creationId="{12DFBFE4-55D1-48AA-82C0-11A5D5730A4F}"/>
          </ac:spMkLst>
        </pc:spChg>
        <pc:cxnChg chg="add mod">
          <ac:chgData name="Nathaniel Cox" userId="5a34ba60e91f8077" providerId="LiveId" clId="{A4FED6AA-D0C1-4300-A993-377A285B345D}" dt="2019-12-10T06:36:04.033" v="2854" actId="1076"/>
          <ac:cxnSpMkLst>
            <pc:docMk/>
            <pc:sldMk cId="4055961712" sldId="262"/>
            <ac:cxnSpMk id="6" creationId="{E0D13B6D-81D9-4CB2-A447-C077C7ECE887}"/>
          </ac:cxnSpMkLst>
        </pc:cxnChg>
        <pc:cxnChg chg="add mod">
          <ac:chgData name="Nathaniel Cox" userId="5a34ba60e91f8077" providerId="LiveId" clId="{A4FED6AA-D0C1-4300-A993-377A285B345D}" dt="2019-12-10T06:36:01.734" v="2852" actId="1076"/>
          <ac:cxnSpMkLst>
            <pc:docMk/>
            <pc:sldMk cId="4055961712" sldId="262"/>
            <ac:cxnSpMk id="15" creationId="{A7CD9754-0A85-4337-96E3-D35B4B0C8575}"/>
          </ac:cxnSpMkLst>
        </pc:cxnChg>
        <pc:cxnChg chg="add mod">
          <ac:chgData name="Nathaniel Cox" userId="5a34ba60e91f8077" providerId="LiveId" clId="{A4FED6AA-D0C1-4300-A993-377A285B345D}" dt="2019-12-10T06:36:00.587" v="2851" actId="1076"/>
          <ac:cxnSpMkLst>
            <pc:docMk/>
            <pc:sldMk cId="4055961712" sldId="262"/>
            <ac:cxnSpMk id="17" creationId="{12150637-1236-44D4-BA8E-9A4EED628BCF}"/>
          </ac:cxnSpMkLst>
        </pc:cxnChg>
        <pc:cxnChg chg="add mod">
          <ac:chgData name="Nathaniel Cox" userId="5a34ba60e91f8077" providerId="LiveId" clId="{A4FED6AA-D0C1-4300-A993-377A285B345D}" dt="2019-12-10T06:36:00.587" v="2851" actId="1076"/>
          <ac:cxnSpMkLst>
            <pc:docMk/>
            <pc:sldMk cId="4055961712" sldId="262"/>
            <ac:cxnSpMk id="19" creationId="{CAA0C745-FA26-48B6-A56D-0F7527E5FBC5}"/>
          </ac:cxnSpMkLst>
        </pc:cxnChg>
      </pc:sldChg>
      <pc:sldChg chg="modSp modCm">
        <pc:chgData name="Nathaniel Cox" userId="5a34ba60e91f8077" providerId="LiveId" clId="{A4FED6AA-D0C1-4300-A993-377A285B345D}" dt="2019-12-11T05:04:30.622" v="2952"/>
        <pc:sldMkLst>
          <pc:docMk/>
          <pc:sldMk cId="2398082525" sldId="263"/>
        </pc:sldMkLst>
        <pc:spChg chg="mod">
          <ac:chgData name="Nathaniel Cox" userId="5a34ba60e91f8077" providerId="LiveId" clId="{A4FED6AA-D0C1-4300-A993-377A285B345D}" dt="2019-12-06T06:05:58.988" v="1565" actId="20577"/>
          <ac:spMkLst>
            <pc:docMk/>
            <pc:sldMk cId="2398082525" sldId="263"/>
            <ac:spMk id="2" creationId="{C38A8A55-2C60-4856-B69A-305C757B87E8}"/>
          </ac:spMkLst>
        </pc:spChg>
        <pc:spChg chg="mod">
          <ac:chgData name="Nathaniel Cox" userId="5a34ba60e91f8077" providerId="LiveId" clId="{A4FED6AA-D0C1-4300-A993-377A285B345D}" dt="2019-12-06T06:00:26.333" v="1458" actId="1076"/>
          <ac:spMkLst>
            <pc:docMk/>
            <pc:sldMk cId="2398082525" sldId="263"/>
            <ac:spMk id="3" creationId="{FC59F624-8B2F-4007-B22E-AE514EE9F62E}"/>
          </ac:spMkLst>
        </pc:spChg>
        <pc:spChg chg="mod">
          <ac:chgData name="Nathaniel Cox" userId="5a34ba60e91f8077" providerId="LiveId" clId="{A4FED6AA-D0C1-4300-A993-377A285B345D}" dt="2019-12-06T05:40:59.695" v="423"/>
          <ac:spMkLst>
            <pc:docMk/>
            <pc:sldMk cId="2398082525" sldId="263"/>
            <ac:spMk id="4" creationId="{B60856B7-7417-43FC-8EA9-E21DF79EA3A6}"/>
          </ac:spMkLst>
        </pc:spChg>
      </pc:sldChg>
      <pc:sldChg chg="addSp delSp modSp modCm">
        <pc:chgData name="Nathaniel Cox" userId="5a34ba60e91f8077" providerId="LiveId" clId="{A4FED6AA-D0C1-4300-A993-377A285B345D}" dt="2019-12-06T06:09:30.182" v="1643" actId="20577"/>
        <pc:sldMkLst>
          <pc:docMk/>
          <pc:sldMk cId="169263642" sldId="264"/>
        </pc:sldMkLst>
        <pc:spChg chg="mod">
          <ac:chgData name="Nathaniel Cox" userId="5a34ba60e91f8077" providerId="LiveId" clId="{A4FED6AA-D0C1-4300-A993-377A285B345D}" dt="2019-12-06T06:06:01.306" v="1566" actId="20577"/>
          <ac:spMkLst>
            <pc:docMk/>
            <pc:sldMk cId="169263642" sldId="264"/>
            <ac:spMk id="2" creationId="{C38A8A55-2C60-4856-B69A-305C757B87E8}"/>
          </ac:spMkLst>
        </pc:spChg>
        <pc:spChg chg="mod">
          <ac:chgData name="Nathaniel Cox" userId="5a34ba60e91f8077" providerId="LiveId" clId="{A4FED6AA-D0C1-4300-A993-377A285B345D}" dt="2019-12-06T05:58:02.987" v="1393" actId="1076"/>
          <ac:spMkLst>
            <pc:docMk/>
            <pc:sldMk cId="169263642" sldId="264"/>
            <ac:spMk id="3" creationId="{FC59F624-8B2F-4007-B22E-AE514EE9F62E}"/>
          </ac:spMkLst>
        </pc:spChg>
        <pc:spChg chg="mod">
          <ac:chgData name="Nathaniel Cox" userId="5a34ba60e91f8077" providerId="LiveId" clId="{A4FED6AA-D0C1-4300-A993-377A285B345D}" dt="2019-12-06T05:40:34.241" v="420"/>
          <ac:spMkLst>
            <pc:docMk/>
            <pc:sldMk cId="169263642" sldId="264"/>
            <ac:spMk id="4" creationId="{B60856B7-7417-43FC-8EA9-E21DF79EA3A6}"/>
          </ac:spMkLst>
        </pc:spChg>
        <pc:spChg chg="mod">
          <ac:chgData name="Nathaniel Cox" userId="5a34ba60e91f8077" providerId="LiveId" clId="{A4FED6AA-D0C1-4300-A993-377A285B345D}" dt="2019-12-06T06:09:09.430" v="1626" actId="20577"/>
          <ac:spMkLst>
            <pc:docMk/>
            <pc:sldMk cId="169263642" sldId="264"/>
            <ac:spMk id="5" creationId="{74A79BD9-C69B-45BF-973D-A15632522E89}"/>
          </ac:spMkLst>
        </pc:spChg>
        <pc:spChg chg="add mod">
          <ac:chgData name="Nathaniel Cox" userId="5a34ba60e91f8077" providerId="LiveId" clId="{A4FED6AA-D0C1-4300-A993-377A285B345D}" dt="2019-12-06T05:57:59.989" v="1392" actId="120"/>
          <ac:spMkLst>
            <pc:docMk/>
            <pc:sldMk cId="169263642" sldId="264"/>
            <ac:spMk id="6" creationId="{655C2275-C0A9-4726-925A-93847CF1F3A3}"/>
          </ac:spMkLst>
        </pc:spChg>
        <pc:spChg chg="add del mod">
          <ac:chgData name="Nathaniel Cox" userId="5a34ba60e91f8077" providerId="LiveId" clId="{A4FED6AA-D0C1-4300-A993-377A285B345D}" dt="2019-12-06T05:57:18.470" v="1348" actId="478"/>
          <ac:spMkLst>
            <pc:docMk/>
            <pc:sldMk cId="169263642" sldId="264"/>
            <ac:spMk id="7" creationId="{E7B48005-ADEE-4BC9-8FD7-A19FA434A014}"/>
          </ac:spMkLst>
        </pc:spChg>
        <pc:spChg chg="add mod">
          <ac:chgData name="Nathaniel Cox" userId="5a34ba60e91f8077" providerId="LiveId" clId="{A4FED6AA-D0C1-4300-A993-377A285B345D}" dt="2019-12-06T06:09:30.182" v="1643" actId="20577"/>
          <ac:spMkLst>
            <pc:docMk/>
            <pc:sldMk cId="169263642" sldId="264"/>
            <ac:spMk id="8" creationId="{3A087080-91A4-4134-B19B-63198432AE13}"/>
          </ac:spMkLst>
        </pc:spChg>
      </pc:sldChg>
      <pc:sldChg chg="modSp addCm modCm">
        <pc:chgData name="Nathaniel Cox" userId="5a34ba60e91f8077" providerId="LiveId" clId="{A4FED6AA-D0C1-4300-A993-377A285B345D}" dt="2019-12-06T06:15:13.099" v="1969"/>
        <pc:sldMkLst>
          <pc:docMk/>
          <pc:sldMk cId="2057700200" sldId="265"/>
        </pc:sldMkLst>
        <pc:spChg chg="mod">
          <ac:chgData name="Nathaniel Cox" userId="5a34ba60e91f8077" providerId="LiveId" clId="{A4FED6AA-D0C1-4300-A993-377A285B345D}" dt="2019-12-06T06:06:09.500" v="1567" actId="20577"/>
          <ac:spMkLst>
            <pc:docMk/>
            <pc:sldMk cId="2057700200" sldId="265"/>
            <ac:spMk id="2" creationId="{C38A8A55-2C60-4856-B69A-305C757B87E8}"/>
          </ac:spMkLst>
        </pc:spChg>
        <pc:spChg chg="mod">
          <ac:chgData name="Nathaniel Cox" userId="5a34ba60e91f8077" providerId="LiveId" clId="{A4FED6AA-D0C1-4300-A993-377A285B345D}" dt="2019-12-06T06:09:48.317" v="1644" actId="1076"/>
          <ac:spMkLst>
            <pc:docMk/>
            <pc:sldMk cId="2057700200" sldId="265"/>
            <ac:spMk id="3" creationId="{FC59F624-8B2F-4007-B22E-AE514EE9F62E}"/>
          </ac:spMkLst>
        </pc:spChg>
        <pc:spChg chg="mod">
          <ac:chgData name="Nathaniel Cox" userId="5a34ba60e91f8077" providerId="LiveId" clId="{A4FED6AA-D0C1-4300-A993-377A285B345D}" dt="2019-12-06T05:40:40.407" v="421"/>
          <ac:spMkLst>
            <pc:docMk/>
            <pc:sldMk cId="2057700200" sldId="265"/>
            <ac:spMk id="4" creationId="{B60856B7-7417-43FC-8EA9-E21DF79EA3A6}"/>
          </ac:spMkLst>
        </pc:spChg>
        <pc:spChg chg="mod">
          <ac:chgData name="Nathaniel Cox" userId="5a34ba60e91f8077" providerId="LiveId" clId="{A4FED6AA-D0C1-4300-A993-377A285B345D}" dt="2019-12-06T06:13:37.378" v="1967" actId="12"/>
          <ac:spMkLst>
            <pc:docMk/>
            <pc:sldMk cId="2057700200" sldId="265"/>
            <ac:spMk id="5" creationId="{99F98799-71A4-43CE-B4E3-0601817344E1}"/>
          </ac:spMkLst>
        </pc:spChg>
      </pc:sldChg>
      <pc:sldChg chg="addSp delSp modSp">
        <pc:chgData name="Nathaniel Cox" userId="5a34ba60e91f8077" providerId="LiveId" clId="{A4FED6AA-D0C1-4300-A993-377A285B345D}" dt="2019-12-06T06:06:13.493" v="1570" actId="20577"/>
        <pc:sldMkLst>
          <pc:docMk/>
          <pc:sldMk cId="578280054" sldId="266"/>
        </pc:sldMkLst>
        <pc:spChg chg="mod">
          <ac:chgData name="Nathaniel Cox" userId="5a34ba60e91f8077" providerId="LiveId" clId="{A4FED6AA-D0C1-4300-A993-377A285B345D}" dt="2019-12-06T06:06:13.493" v="1570" actId="20577"/>
          <ac:spMkLst>
            <pc:docMk/>
            <pc:sldMk cId="578280054" sldId="266"/>
            <ac:spMk id="2" creationId="{C38A8A55-2C60-4856-B69A-305C757B87E8}"/>
          </ac:spMkLst>
        </pc:spChg>
        <pc:spChg chg="mod">
          <ac:chgData name="Nathaniel Cox" userId="5a34ba60e91f8077" providerId="LiveId" clId="{A4FED6AA-D0C1-4300-A993-377A285B345D}" dt="2019-12-06T05:58:17.107" v="1396" actId="1076"/>
          <ac:spMkLst>
            <pc:docMk/>
            <pc:sldMk cId="578280054" sldId="266"/>
            <ac:spMk id="3" creationId="{FC59F624-8B2F-4007-B22E-AE514EE9F62E}"/>
          </ac:spMkLst>
        </pc:spChg>
        <pc:spChg chg="mod">
          <ac:chgData name="Nathaniel Cox" userId="5a34ba60e91f8077" providerId="LiveId" clId="{A4FED6AA-D0C1-4300-A993-377A285B345D}" dt="2019-12-06T05:40:45.876" v="422"/>
          <ac:spMkLst>
            <pc:docMk/>
            <pc:sldMk cId="578280054" sldId="266"/>
            <ac:spMk id="4" creationId="{B60856B7-7417-43FC-8EA9-E21DF79EA3A6}"/>
          </ac:spMkLst>
        </pc:spChg>
        <pc:spChg chg="mod">
          <ac:chgData name="Nathaniel Cox" userId="5a34ba60e91f8077" providerId="LiveId" clId="{A4FED6AA-D0C1-4300-A993-377A285B345D}" dt="2019-12-06T05:37:08.393" v="353" actId="20577"/>
          <ac:spMkLst>
            <pc:docMk/>
            <pc:sldMk cId="578280054" sldId="266"/>
            <ac:spMk id="5" creationId="{99F98799-71A4-43CE-B4E3-0601817344E1}"/>
          </ac:spMkLst>
        </pc:spChg>
        <pc:spChg chg="add del mod">
          <ac:chgData name="Nathaniel Cox" userId="5a34ba60e91f8077" providerId="LiveId" clId="{A4FED6AA-D0C1-4300-A993-377A285B345D}" dt="2019-12-06T05:29:18.433" v="271"/>
          <ac:spMkLst>
            <pc:docMk/>
            <pc:sldMk cId="578280054" sldId="266"/>
            <ac:spMk id="6" creationId="{C43620C3-F5C3-4ED1-A4BB-80F2E0A36896}"/>
          </ac:spMkLst>
        </pc:spChg>
        <pc:spChg chg="add mod">
          <ac:chgData name="Nathaniel Cox" userId="5a34ba60e91f8077" providerId="LiveId" clId="{A4FED6AA-D0C1-4300-A993-377A285B345D}" dt="2019-12-06T05:36:59.967" v="352" actId="313"/>
          <ac:spMkLst>
            <pc:docMk/>
            <pc:sldMk cId="578280054" sldId="266"/>
            <ac:spMk id="7" creationId="{405E8500-DD11-4908-B4EC-9FA06203D080}"/>
          </ac:spMkLst>
        </pc:spChg>
      </pc:sldChg>
      <pc:sldChg chg="addSp delSp modSp add">
        <pc:chgData name="Nathaniel Cox" userId="5a34ba60e91f8077" providerId="LiveId" clId="{A4FED6AA-D0C1-4300-A993-377A285B345D}" dt="2019-12-11T03:57:59.749" v="2950" actId="20577"/>
        <pc:sldMkLst>
          <pc:docMk/>
          <pc:sldMk cId="1097957814" sldId="267"/>
        </pc:sldMkLst>
        <pc:spChg chg="add mod">
          <ac:chgData name="Nathaniel Cox" userId="5a34ba60e91f8077" providerId="LiveId" clId="{A4FED6AA-D0C1-4300-A993-377A285B345D}" dt="2019-12-10T06:26:28.725" v="2650" actId="208"/>
          <ac:spMkLst>
            <pc:docMk/>
            <pc:sldMk cId="1097957814" sldId="267"/>
            <ac:spMk id="2" creationId="{93F35449-11F0-496B-9F2C-A512E0FA3828}"/>
          </ac:spMkLst>
        </pc:spChg>
        <pc:spChg chg="del">
          <ac:chgData name="Nathaniel Cox" userId="5a34ba60e91f8077" providerId="LiveId" clId="{A4FED6AA-D0C1-4300-A993-377A285B345D}" dt="2019-12-06T05:51:56.554" v="928" actId="478"/>
          <ac:spMkLst>
            <pc:docMk/>
            <pc:sldMk cId="1097957814" sldId="267"/>
            <ac:spMk id="2" creationId="{DEDE7ABA-0E9B-435D-BAC8-C5637F0AC494}"/>
          </ac:spMkLst>
        </pc:spChg>
        <pc:spChg chg="del">
          <ac:chgData name="Nathaniel Cox" userId="5a34ba60e91f8077" providerId="LiveId" clId="{A4FED6AA-D0C1-4300-A993-377A285B345D}" dt="2019-12-06T05:51:56.554" v="928" actId="478"/>
          <ac:spMkLst>
            <pc:docMk/>
            <pc:sldMk cId="1097957814" sldId="267"/>
            <ac:spMk id="3" creationId="{84F4892A-2DAF-4CFC-A1A0-A221A4F2B231}"/>
          </ac:spMkLst>
        </pc:spChg>
        <pc:spChg chg="add mod">
          <ac:chgData name="Nathaniel Cox" userId="5a34ba60e91f8077" providerId="LiveId" clId="{A4FED6AA-D0C1-4300-A993-377A285B345D}" dt="2019-12-11T03:57:59.749" v="2950" actId="20577"/>
          <ac:spMkLst>
            <pc:docMk/>
            <pc:sldMk cId="1097957814" sldId="267"/>
            <ac:spMk id="4" creationId="{E31294E9-1CFB-4BB7-96C3-9FDC146D1B32}"/>
          </ac:spMkLst>
        </pc:spChg>
        <pc:spChg chg="add mod">
          <ac:chgData name="Nathaniel Cox" userId="5a34ba60e91f8077" providerId="LiveId" clId="{A4FED6AA-D0C1-4300-A993-377A285B345D}" dt="2019-12-10T06:09:10.302" v="2088" actId="20577"/>
          <ac:spMkLst>
            <pc:docMk/>
            <pc:sldMk cId="1097957814" sldId="267"/>
            <ac:spMk id="5" creationId="{06615D63-E5EA-497E-8C1C-D5A8DD2716F6}"/>
          </ac:spMkLst>
        </pc:spChg>
        <pc:spChg chg="add mod">
          <ac:chgData name="Nathaniel Cox" userId="5a34ba60e91f8077" providerId="LiveId" clId="{A4FED6AA-D0C1-4300-A993-377A285B345D}" dt="2019-12-10T06:08:58.944" v="2058" actId="1076"/>
          <ac:spMkLst>
            <pc:docMk/>
            <pc:sldMk cId="1097957814" sldId="267"/>
            <ac:spMk id="6" creationId="{A535FED4-05B2-43A5-9DA5-D5582C314E02}"/>
          </ac:spMkLst>
        </pc:spChg>
        <pc:spChg chg="add del mod">
          <ac:chgData name="Nathaniel Cox" userId="5a34ba60e91f8077" providerId="LiveId" clId="{A4FED6AA-D0C1-4300-A993-377A285B345D}" dt="2019-12-10T06:08:56.556" v="2057" actId="478"/>
          <ac:spMkLst>
            <pc:docMk/>
            <pc:sldMk cId="1097957814" sldId="267"/>
            <ac:spMk id="7" creationId="{73F4526D-F08D-4B51-A287-33723798C563}"/>
          </ac:spMkLst>
        </pc:spChg>
        <pc:cxnChg chg="add del">
          <ac:chgData name="Nathaniel Cox" userId="5a34ba60e91f8077" providerId="LiveId" clId="{A4FED6AA-D0C1-4300-A993-377A285B345D}" dt="2019-12-10T06:08:43.262" v="2055" actId="478"/>
          <ac:cxnSpMkLst>
            <pc:docMk/>
            <pc:sldMk cId="1097957814" sldId="267"/>
            <ac:cxnSpMk id="8" creationId="{D8B2C487-4695-4192-BB57-0BFBA1D3AF3A}"/>
          </ac:cxnSpMkLst>
        </pc:cxnChg>
        <pc:cxnChg chg="add del mod">
          <ac:chgData name="Nathaniel Cox" userId="5a34ba60e91f8077" providerId="LiveId" clId="{A4FED6AA-D0C1-4300-A993-377A285B345D}" dt="2019-12-10T06:08:44.331" v="2056" actId="478"/>
          <ac:cxnSpMkLst>
            <pc:docMk/>
            <pc:sldMk cId="1097957814" sldId="267"/>
            <ac:cxnSpMk id="9" creationId="{3A82836F-5D88-40C0-9CB7-73DFC60BFD91}"/>
          </ac:cxnSpMkLst>
        </pc:cxnChg>
      </pc:sldChg>
      <pc:sldChg chg="addSp delSp modSp add del">
        <pc:chgData name="Nathaniel Cox" userId="5a34ba60e91f8077" providerId="LiveId" clId="{A4FED6AA-D0C1-4300-A993-377A285B345D}" dt="2019-12-06T05:47:11.365" v="647" actId="2696"/>
        <pc:sldMkLst>
          <pc:docMk/>
          <pc:sldMk cId="3896344826" sldId="267"/>
        </pc:sldMkLst>
        <pc:spChg chg="del">
          <ac:chgData name="Nathaniel Cox" userId="5a34ba60e91f8077" providerId="LiveId" clId="{A4FED6AA-D0C1-4300-A993-377A285B345D}" dt="2019-12-06T05:45:01.028" v="518" actId="478"/>
          <ac:spMkLst>
            <pc:docMk/>
            <pc:sldMk cId="3896344826" sldId="267"/>
            <ac:spMk id="2" creationId="{224621FC-EA04-4AF2-B2CA-630E60C53559}"/>
          </ac:spMkLst>
        </pc:spChg>
        <pc:spChg chg="del">
          <ac:chgData name="Nathaniel Cox" userId="5a34ba60e91f8077" providerId="LiveId" clId="{A4FED6AA-D0C1-4300-A993-377A285B345D}" dt="2019-12-06T05:45:01.028" v="518" actId="478"/>
          <ac:spMkLst>
            <pc:docMk/>
            <pc:sldMk cId="3896344826" sldId="267"/>
            <ac:spMk id="3" creationId="{E97B4726-902D-4D5F-83BE-A0DA13538946}"/>
          </ac:spMkLst>
        </pc:spChg>
        <pc:spChg chg="mod topLvl">
          <ac:chgData name="Nathaniel Cox" userId="5a34ba60e91f8077" providerId="LiveId" clId="{A4FED6AA-D0C1-4300-A993-377A285B345D}" dt="2019-12-06T05:46:01.872" v="602" actId="164"/>
          <ac:spMkLst>
            <pc:docMk/>
            <pc:sldMk cId="3896344826" sldId="267"/>
            <ac:spMk id="5" creationId="{62771920-8B70-446D-A1D9-8FA4594196F9}"/>
          </ac:spMkLst>
        </pc:spChg>
        <pc:spChg chg="mod topLvl">
          <ac:chgData name="Nathaniel Cox" userId="5a34ba60e91f8077" providerId="LiveId" clId="{A4FED6AA-D0C1-4300-A993-377A285B345D}" dt="2019-12-06T05:46:01.872" v="602" actId="164"/>
          <ac:spMkLst>
            <pc:docMk/>
            <pc:sldMk cId="3896344826" sldId="267"/>
            <ac:spMk id="6" creationId="{756DD998-9801-412C-AD08-2FA4FA6E995A}"/>
          </ac:spMkLst>
        </pc:spChg>
        <pc:spChg chg="mod topLvl">
          <ac:chgData name="Nathaniel Cox" userId="5a34ba60e91f8077" providerId="LiveId" clId="{A4FED6AA-D0C1-4300-A993-377A285B345D}" dt="2019-12-06T05:46:01.872" v="602" actId="164"/>
          <ac:spMkLst>
            <pc:docMk/>
            <pc:sldMk cId="3896344826" sldId="267"/>
            <ac:spMk id="8" creationId="{39738064-3F39-4ABF-9945-EDA9A64E4A27}"/>
          </ac:spMkLst>
        </pc:spChg>
        <pc:spChg chg="add mod">
          <ac:chgData name="Nathaniel Cox" userId="5a34ba60e91f8077" providerId="LiveId" clId="{A4FED6AA-D0C1-4300-A993-377A285B345D}" dt="2019-12-06T05:46:01.872" v="602" actId="164"/>
          <ac:spMkLst>
            <pc:docMk/>
            <pc:sldMk cId="3896344826" sldId="267"/>
            <ac:spMk id="11" creationId="{4E096F64-B800-41FF-BF4F-274101C24C8F}"/>
          </ac:spMkLst>
        </pc:spChg>
        <pc:spChg chg="add mod">
          <ac:chgData name="Nathaniel Cox" userId="5a34ba60e91f8077" providerId="LiveId" clId="{A4FED6AA-D0C1-4300-A993-377A285B345D}" dt="2019-12-06T05:46:01.872" v="602" actId="164"/>
          <ac:spMkLst>
            <pc:docMk/>
            <pc:sldMk cId="3896344826" sldId="267"/>
            <ac:spMk id="12" creationId="{56F43EE0-5C31-45B0-BBB5-6EA52CBAAC9A}"/>
          </ac:spMkLst>
        </pc:spChg>
        <pc:grpChg chg="add del">
          <ac:chgData name="Nathaniel Cox" userId="5a34ba60e91f8077" providerId="LiveId" clId="{A4FED6AA-D0C1-4300-A993-377A285B345D}" dt="2019-12-06T05:45:07.377" v="521" actId="165"/>
          <ac:grpSpMkLst>
            <pc:docMk/>
            <pc:sldMk cId="3896344826" sldId="267"/>
            <ac:grpSpMk id="4" creationId="{1FE27DF1-2A8B-4ACD-87FD-01136F148739}"/>
          </ac:grpSpMkLst>
        </pc:grpChg>
        <pc:grpChg chg="add del mod">
          <ac:chgData name="Nathaniel Cox" userId="5a34ba60e91f8077" providerId="LiveId" clId="{A4FED6AA-D0C1-4300-A993-377A285B345D}" dt="2019-12-06T05:46:05.084" v="603"/>
          <ac:grpSpMkLst>
            <pc:docMk/>
            <pc:sldMk cId="3896344826" sldId="267"/>
            <ac:grpSpMk id="17" creationId="{4E82CE65-8813-47E7-8299-3CE3729864C4}"/>
          </ac:grpSpMkLst>
        </pc:grpChg>
        <pc:cxnChg chg="mod topLvl">
          <ac:chgData name="Nathaniel Cox" userId="5a34ba60e91f8077" providerId="LiveId" clId="{A4FED6AA-D0C1-4300-A993-377A285B345D}" dt="2019-12-06T05:46:01.872" v="602" actId="164"/>
          <ac:cxnSpMkLst>
            <pc:docMk/>
            <pc:sldMk cId="3896344826" sldId="267"/>
            <ac:cxnSpMk id="7" creationId="{254A0DE2-85BD-4A46-824D-C0E242DD55AC}"/>
          </ac:cxnSpMkLst>
        </pc:cxnChg>
        <pc:cxnChg chg="mod topLvl">
          <ac:chgData name="Nathaniel Cox" userId="5a34ba60e91f8077" providerId="LiveId" clId="{A4FED6AA-D0C1-4300-A993-377A285B345D}" dt="2019-12-06T05:46:01.872" v="602" actId="164"/>
          <ac:cxnSpMkLst>
            <pc:docMk/>
            <pc:sldMk cId="3896344826" sldId="267"/>
            <ac:cxnSpMk id="9" creationId="{0753056C-F3B2-446A-96F4-E034E1843878}"/>
          </ac:cxnSpMkLst>
        </pc:cxnChg>
        <pc:cxnChg chg="mod topLvl">
          <ac:chgData name="Nathaniel Cox" userId="5a34ba60e91f8077" providerId="LiveId" clId="{A4FED6AA-D0C1-4300-A993-377A285B345D}" dt="2019-12-06T05:46:01.872" v="602" actId="164"/>
          <ac:cxnSpMkLst>
            <pc:docMk/>
            <pc:sldMk cId="3896344826" sldId="267"/>
            <ac:cxnSpMk id="10" creationId="{4098416B-481A-47D7-8ED0-F96A689150B7}"/>
          </ac:cxnSpMkLst>
        </pc:cxnChg>
        <pc:cxnChg chg="add mod">
          <ac:chgData name="Nathaniel Cox" userId="5a34ba60e91f8077" providerId="LiveId" clId="{A4FED6AA-D0C1-4300-A993-377A285B345D}" dt="2019-12-06T05:46:01.872" v="602" actId="164"/>
          <ac:cxnSpMkLst>
            <pc:docMk/>
            <pc:sldMk cId="3896344826" sldId="267"/>
            <ac:cxnSpMk id="14" creationId="{3BDAB5B3-BBE7-4E97-A230-6F70C1A7911D}"/>
          </ac:cxnSpMkLst>
        </pc:cxnChg>
        <pc:cxnChg chg="add mod">
          <ac:chgData name="Nathaniel Cox" userId="5a34ba60e91f8077" providerId="LiveId" clId="{A4FED6AA-D0C1-4300-A993-377A285B345D}" dt="2019-12-06T05:46:01.872" v="602" actId="164"/>
          <ac:cxnSpMkLst>
            <pc:docMk/>
            <pc:sldMk cId="3896344826" sldId="267"/>
            <ac:cxnSpMk id="16" creationId="{D27DD884-9EC7-4C97-8AF9-FCA38C55B006}"/>
          </ac:cxnSpMkLst>
        </pc:cxnChg>
      </pc:sldChg>
      <pc:sldChg chg="addSp delSp modSp add">
        <pc:chgData name="Nathaniel Cox" userId="5a34ba60e91f8077" providerId="LiveId" clId="{A4FED6AA-D0C1-4300-A993-377A285B345D}" dt="2019-12-10T06:34:11.117" v="2830" actId="14100"/>
        <pc:sldMkLst>
          <pc:docMk/>
          <pc:sldMk cId="1183649765" sldId="268"/>
        </pc:sldMkLst>
        <pc:spChg chg="mod">
          <ac:chgData name="Nathaniel Cox" userId="5a34ba60e91f8077" providerId="LiveId" clId="{A4FED6AA-D0C1-4300-A993-377A285B345D}" dt="2019-12-06T06:06:16.367" v="1571" actId="20577"/>
          <ac:spMkLst>
            <pc:docMk/>
            <pc:sldMk cId="1183649765" sldId="268"/>
            <ac:spMk id="2" creationId="{C38A8A55-2C60-4856-B69A-305C757B87E8}"/>
          </ac:spMkLst>
        </pc:spChg>
        <pc:spChg chg="mod">
          <ac:chgData name="Nathaniel Cox" userId="5a34ba60e91f8077" providerId="LiveId" clId="{A4FED6AA-D0C1-4300-A993-377A285B345D}" dt="2019-12-10T06:32:29.528" v="2729" actId="20577"/>
          <ac:spMkLst>
            <pc:docMk/>
            <pc:sldMk cId="1183649765" sldId="268"/>
            <ac:spMk id="3" creationId="{FC59F624-8B2F-4007-B22E-AE514EE9F62E}"/>
          </ac:spMkLst>
        </pc:spChg>
        <pc:spChg chg="mod">
          <ac:chgData name="Nathaniel Cox" userId="5a34ba60e91f8077" providerId="LiveId" clId="{A4FED6AA-D0C1-4300-A993-377A285B345D}" dt="2019-12-06T05:54:54.443" v="1226"/>
          <ac:spMkLst>
            <pc:docMk/>
            <pc:sldMk cId="1183649765" sldId="268"/>
            <ac:spMk id="4" creationId="{B60856B7-7417-43FC-8EA9-E21DF79EA3A6}"/>
          </ac:spMkLst>
        </pc:spChg>
        <pc:spChg chg="mod">
          <ac:chgData name="Nathaniel Cox" userId="5a34ba60e91f8077" providerId="LiveId" clId="{A4FED6AA-D0C1-4300-A993-377A285B345D}" dt="2019-12-06T05:54:11.152" v="1202" actId="1076"/>
          <ac:spMkLst>
            <pc:docMk/>
            <pc:sldMk cId="1183649765" sldId="268"/>
            <ac:spMk id="5" creationId="{99F98799-71A4-43CE-B4E3-0601817344E1}"/>
          </ac:spMkLst>
        </pc:spChg>
        <pc:spChg chg="add del mod">
          <ac:chgData name="Nathaniel Cox" userId="5a34ba60e91f8077" providerId="LiveId" clId="{A4FED6AA-D0C1-4300-A993-377A285B345D}" dt="2019-12-10T06:34:11.117" v="2830" actId="14100"/>
          <ac:spMkLst>
            <pc:docMk/>
            <pc:sldMk cId="1183649765" sldId="268"/>
            <ac:spMk id="6" creationId="{4BDD30B1-E707-44C2-BC78-471B0BE3A520}"/>
          </ac:spMkLst>
        </pc:spChg>
        <pc:spChg chg="del">
          <ac:chgData name="Nathaniel Cox" userId="5a34ba60e91f8077" providerId="LiveId" clId="{A4FED6AA-D0C1-4300-A993-377A285B345D}" dt="2019-12-06T05:54:09.766" v="1201" actId="478"/>
          <ac:spMkLst>
            <pc:docMk/>
            <pc:sldMk cId="1183649765" sldId="268"/>
            <ac:spMk id="7" creationId="{405E8500-DD11-4908-B4EC-9FA06203D080}"/>
          </ac:spMkLst>
        </pc:spChg>
      </pc:sldChg>
      <pc:sldChg chg="addSp delSp modSp add ord">
        <pc:chgData name="Nathaniel Cox" userId="5a34ba60e91f8077" providerId="LiveId" clId="{A4FED6AA-D0C1-4300-A993-377A285B345D}" dt="2019-12-06T06:07:19.144" v="1618" actId="113"/>
        <pc:sldMkLst>
          <pc:docMk/>
          <pc:sldMk cId="1062061134" sldId="269"/>
        </pc:sldMkLst>
        <pc:spChg chg="del">
          <ac:chgData name="Nathaniel Cox" userId="5a34ba60e91f8077" providerId="LiveId" clId="{A4FED6AA-D0C1-4300-A993-377A285B345D}" dt="2019-12-06T06:01:35.775" v="1463" actId="478"/>
          <ac:spMkLst>
            <pc:docMk/>
            <pc:sldMk cId="1062061134" sldId="269"/>
            <ac:spMk id="2" creationId="{0D4DED00-4055-4D27-B795-20694F2FAD94}"/>
          </ac:spMkLst>
        </pc:spChg>
        <pc:spChg chg="del">
          <ac:chgData name="Nathaniel Cox" userId="5a34ba60e91f8077" providerId="LiveId" clId="{A4FED6AA-D0C1-4300-A993-377A285B345D}" dt="2019-12-06T06:01:35.775" v="1463" actId="478"/>
          <ac:spMkLst>
            <pc:docMk/>
            <pc:sldMk cId="1062061134" sldId="269"/>
            <ac:spMk id="3" creationId="{6B211BB1-0F74-4688-925F-152185D8BD18}"/>
          </ac:spMkLst>
        </pc:spChg>
        <pc:spChg chg="add mod">
          <ac:chgData name="Nathaniel Cox" userId="5a34ba60e91f8077" providerId="LiveId" clId="{A4FED6AA-D0C1-4300-A993-377A285B345D}" dt="2019-12-06T06:07:19.144" v="1618" actId="113"/>
          <ac:spMkLst>
            <pc:docMk/>
            <pc:sldMk cId="1062061134" sldId="269"/>
            <ac:spMk id="4" creationId="{BD3A4036-AEAD-4413-A7DD-AFBEB7D125E7}"/>
          </ac:spMkLst>
        </pc:spChg>
        <pc:spChg chg="add mod">
          <ac:chgData name="Nathaniel Cox" userId="5a34ba60e91f8077" providerId="LiveId" clId="{A4FED6AA-D0C1-4300-A993-377A285B345D}" dt="2019-12-06T06:06:56.420" v="1615" actId="1076"/>
          <ac:spMkLst>
            <pc:docMk/>
            <pc:sldMk cId="1062061134" sldId="269"/>
            <ac:spMk id="5" creationId="{21D44DD9-6A0C-4DD3-9F77-5A50BE123CED}"/>
          </ac:spMkLst>
        </pc:spChg>
        <pc:spChg chg="add mod">
          <ac:chgData name="Nathaniel Cox" userId="5a34ba60e91f8077" providerId="LiveId" clId="{A4FED6AA-D0C1-4300-A993-377A285B345D}" dt="2019-12-06T06:02:36.461" v="1524"/>
          <ac:spMkLst>
            <pc:docMk/>
            <pc:sldMk cId="1062061134" sldId="269"/>
            <ac:spMk id="6" creationId="{9AEDB32D-7D63-41EB-A297-E984E6F3805C}"/>
          </ac:spMkLst>
        </pc:spChg>
        <pc:spChg chg="add mod">
          <ac:chgData name="Nathaniel Cox" userId="5a34ba60e91f8077" providerId="LiveId" clId="{A4FED6AA-D0C1-4300-A993-377A285B345D}" dt="2019-12-06T06:02:54.854" v="1545" actId="1076"/>
          <ac:spMkLst>
            <pc:docMk/>
            <pc:sldMk cId="1062061134" sldId="269"/>
            <ac:spMk id="7" creationId="{50E157F3-AA63-49CB-942C-004E12C4E977}"/>
          </ac:spMkLst>
        </pc:spChg>
      </pc:sldChg>
      <pc:sldChg chg="modSp add">
        <pc:chgData name="Nathaniel Cox" userId="5a34ba60e91f8077" providerId="LiveId" clId="{A4FED6AA-D0C1-4300-A993-377A285B345D}" dt="2019-12-10T06:28:36.499" v="2697" actId="20577"/>
        <pc:sldMkLst>
          <pc:docMk/>
          <pc:sldMk cId="1472432287" sldId="270"/>
        </pc:sldMkLst>
        <pc:spChg chg="mod">
          <ac:chgData name="Nathaniel Cox" userId="5a34ba60e91f8077" providerId="LiveId" clId="{A4FED6AA-D0C1-4300-A993-377A285B345D}" dt="2019-12-10T06:28:31.119" v="2684" actId="20577"/>
          <ac:spMkLst>
            <pc:docMk/>
            <pc:sldMk cId="1472432287" sldId="270"/>
            <ac:spMk id="4" creationId="{E31294E9-1CFB-4BB7-96C3-9FDC146D1B32}"/>
          </ac:spMkLst>
        </pc:spChg>
        <pc:spChg chg="mod">
          <ac:chgData name="Nathaniel Cox" userId="5a34ba60e91f8077" providerId="LiveId" clId="{A4FED6AA-D0C1-4300-A993-377A285B345D}" dt="2019-12-10T06:28:36.499" v="2697" actId="20577"/>
          <ac:spMkLst>
            <pc:docMk/>
            <pc:sldMk cId="1472432287" sldId="270"/>
            <ac:spMk id="5" creationId="{06615D63-E5EA-497E-8C1C-D5A8DD2716F6}"/>
          </ac:spMkLst>
        </pc:spChg>
      </pc:sldChg>
      <pc:sldChg chg="modSp add del">
        <pc:chgData name="Nathaniel Cox" userId="5a34ba60e91f8077" providerId="LiveId" clId="{A4FED6AA-D0C1-4300-A993-377A285B345D}" dt="2019-12-10T06:28:26.053" v="2678" actId="2696"/>
        <pc:sldMkLst>
          <pc:docMk/>
          <pc:sldMk cId="4190404148" sldId="270"/>
        </pc:sldMkLst>
        <pc:spChg chg="mod">
          <ac:chgData name="Nathaniel Cox" userId="5a34ba60e91f8077" providerId="LiveId" clId="{A4FED6AA-D0C1-4300-A993-377A285B345D}" dt="2019-12-10T06:13:35.982" v="2584" actId="207"/>
          <ac:spMkLst>
            <pc:docMk/>
            <pc:sldMk cId="4190404148" sldId="270"/>
            <ac:spMk id="2" creationId="{93F35449-11F0-496B-9F2C-A512E0FA3828}"/>
          </ac:spMkLst>
        </pc:spChg>
        <pc:spChg chg="mod">
          <ac:chgData name="Nathaniel Cox" userId="5a34ba60e91f8077" providerId="LiveId" clId="{A4FED6AA-D0C1-4300-A993-377A285B345D}" dt="2019-12-10T06:28:01.839" v="2662" actId="20577"/>
          <ac:spMkLst>
            <pc:docMk/>
            <pc:sldMk cId="4190404148" sldId="270"/>
            <ac:spMk id="4" creationId="{E31294E9-1CFB-4BB7-96C3-9FDC146D1B32}"/>
          </ac:spMkLst>
        </pc:spChg>
        <pc:spChg chg="mod">
          <ac:chgData name="Nathaniel Cox" userId="5a34ba60e91f8077" providerId="LiveId" clId="{A4FED6AA-D0C1-4300-A993-377A285B345D}" dt="2019-12-10T06:28:11.333" v="2677" actId="20577"/>
          <ac:spMkLst>
            <pc:docMk/>
            <pc:sldMk cId="4190404148" sldId="270"/>
            <ac:spMk id="5" creationId="{06615D63-E5EA-497E-8C1C-D5A8DD2716F6}"/>
          </ac:spMkLst>
        </pc:spChg>
      </pc:sldChg>
      <pc:sldChg chg="modSp add">
        <pc:chgData name="Nathaniel Cox" userId="5a34ba60e91f8077" providerId="LiveId" clId="{A4FED6AA-D0C1-4300-A993-377A285B345D}" dt="2019-12-11T05:16:20.518" v="3157" actId="20577"/>
        <pc:sldMkLst>
          <pc:docMk/>
          <pc:sldMk cId="3842375271" sldId="271"/>
        </pc:sldMkLst>
        <pc:spChg chg="mod">
          <ac:chgData name="Nathaniel Cox" userId="5a34ba60e91f8077" providerId="LiveId" clId="{A4FED6AA-D0C1-4300-A993-377A285B345D}" dt="2019-12-11T05:13:54.090" v="2962" actId="20577"/>
          <ac:spMkLst>
            <pc:docMk/>
            <pc:sldMk cId="3842375271" sldId="271"/>
            <ac:spMk id="2" creationId="{A9342B7D-8F90-47CE-95E5-E3A43BB2819D}"/>
          </ac:spMkLst>
        </pc:spChg>
        <pc:spChg chg="mod">
          <ac:chgData name="Nathaniel Cox" userId="5a34ba60e91f8077" providerId="LiveId" clId="{A4FED6AA-D0C1-4300-A993-377A285B345D}" dt="2019-12-11T05:16:20.518" v="3157" actId="20577"/>
          <ac:spMkLst>
            <pc:docMk/>
            <pc:sldMk cId="3842375271" sldId="271"/>
            <ac:spMk id="3" creationId="{6EECD11F-CE8B-47FE-81F0-EC6185AB03EC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0:49:57.929" idx="1">
    <p:pos x="1889" y="862"/>
    <p:text>Dictionary that contains all stats of the current world.
A saved game only saves this; a load game only loads this.</p:text>
    <p:extLst>
      <p:ext uri="{C676402C-5697-4E1C-873F-D02D1690AC5C}">
        <p15:threadingInfo xmlns:p15="http://schemas.microsoft.com/office/powerpoint/2012/main" timeZoneBias="540"/>
      </p:ext>
    </p:extLst>
  </p:cm>
  <p:cm authorId="1" dt="2019-12-04T20:51:56.973" idx="2">
    <p:pos x="2279" y="2958"/>
    <p:text>Allows for all user input. If a player exits,</p:text>
    <p:extLst>
      <p:ext uri="{C676402C-5697-4E1C-873F-D02D1690AC5C}">
        <p15:threadingInfo xmlns:p15="http://schemas.microsoft.com/office/powerpoint/2012/main" timeZoneBias="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1:20:26.725" idx="5">
    <p:pos x="1460" y="2233"/>
    <p:text>strength is attack
hp_loss = monster.defense/self.defense
speed = chance to hit / be hit</p:text>
    <p:extLst>
      <p:ext uri="{C676402C-5697-4E1C-873F-D02D1690AC5C}">
        <p15:threadingInfo xmlns:p15="http://schemas.microsoft.com/office/powerpoint/2012/main" timeZoneBias="540"/>
      </p:ext>
    </p:extLst>
  </p:cm>
  <p:cm authorId="1" dt="2019-12-04T21:23:36.279" idx="7">
    <p:pos x="1460" y="2329"/>
    <p:text>ie 
chance to be hit = (monster.speed) / (self.speed)
chance to hit = (self.speed) / (monster.speed)</p:text>
    <p:extLst>
      <p:ext uri="{C676402C-5697-4E1C-873F-D02D1690AC5C}">
        <p15:threadingInfo xmlns:p15="http://schemas.microsoft.com/office/powerpoint/2012/main" timeZoneBias="540">
          <p15:parentCm authorId="1" idx="5"/>
        </p15:threadingInfo>
      </p:ext>
    </p:extLst>
  </p:cm>
  <p:cm authorId="1" dt="2019-12-04T21:26:29.420" idx="8">
    <p:pos x="1367" y="1646"/>
    <p:text>Level = sqrt(xp)</p:text>
    <p:extLst>
      <p:ext uri="{C676402C-5697-4E1C-873F-D02D1690AC5C}">
        <p15:threadingInfo xmlns:p15="http://schemas.microsoft.com/office/powerpoint/2012/main" timeZoneBias="540"/>
      </p:ext>
    </p:extLst>
  </p:cm>
  <p:cm authorId="1" dt="2019-12-04T21:27:24.387" idx="9">
    <p:pos x="1367" y="1742"/>
    <p:text>Each level provides +2 health +1 strength, speed etc.</p:text>
    <p:extLst>
      <p:ext uri="{C676402C-5697-4E1C-873F-D02D1690AC5C}">
        <p15:threadingInfo xmlns:p15="http://schemas.microsoft.com/office/powerpoint/2012/main" timeZoneBias="540">
          <p15:parentCm authorId="1" idx="8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1:20:04.318" idx="4">
    <p:pos x="2584" y="2165"/>
    <p:text>Each monster has these values</p:text>
    <p:extLst>
      <p:ext uri="{C676402C-5697-4E1C-873F-D02D1690AC5C}">
        <p15:threadingInfo xmlns:p15="http://schemas.microsoft.com/office/powerpoint/2012/main" timeZoneBias="540"/>
      </p:ext>
    </p:extLst>
  </p:cm>
  <p:cm authorId="1" dt="2019-12-04T21:42:56.056" idx="11">
    <p:pos x="5235" y="1327"/>
    <p:text>Each name provides different values based on level</p:text>
    <p:extLst>
      <p:ext uri="{C676402C-5697-4E1C-873F-D02D1690AC5C}">
        <p15:threadingInfo xmlns:p15="http://schemas.microsoft.com/office/powerpoint/2012/main" timeZoneBias="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04T21:19:40.795" idx="3">
    <p:pos x="1553" y="2160"/>
    <p:text>Each item has these values</p:text>
    <p:extLst>
      <p:ext uri="{C676402C-5697-4E1C-873F-D02D1690AC5C}">
        <p15:threadingInfo xmlns:p15="http://schemas.microsoft.com/office/powerpoint/2012/main" timeZoneBias="540"/>
      </p:ext>
    </p:extLst>
  </p:cm>
  <p:cm authorId="1" dt="2019-12-04T21:39:52.098" idx="10">
    <p:pos x="6098" y="2419"/>
    <p:text>name provides different stats</p:text>
    <p:extLst>
      <p:ext uri="{C676402C-5697-4E1C-873F-D02D1690AC5C}">
        <p15:threadingInfo xmlns:p15="http://schemas.microsoft.com/office/powerpoint/2012/main" timeZoneBias="540"/>
      </p:ext>
    </p:extLst>
  </p:cm>
  <p:cm authorId="1" dt="2019-12-05T21:15:08.625" idx="12">
    <p:pos x="6098" y="2515"/>
    <p:text>Different amounts of stats are provided as a function of (player.level and random)</p:text>
    <p:extLst>
      <p:ext uri="{C676402C-5697-4E1C-873F-D02D1690AC5C}">
        <p15:threadingInfo xmlns:p15="http://schemas.microsoft.com/office/powerpoint/2012/main" timeZoneBias="540">
          <p15:parentCm authorId="1" idx="10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F200-3C88-4A28-9A46-F80686E2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B9582-F2FC-454E-853B-4B4A93AE5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23C9-F27D-47E5-8C5D-ED97C71E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BC9E-2269-4266-B6C5-7F80C430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8431-FA3E-41C6-A23B-CD695ECA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3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7EBE-2DF0-4D44-A3E6-400E8C2C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41B4B-5FE6-4376-BB50-49537A85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D42A-2190-477F-8D2B-44093BE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8BD0-66FE-498E-A020-3531D946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027A-8DE5-45F9-95B7-239061A0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75648-6228-47D6-B9A2-6A5D73EF8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5FEA-FB37-4037-ACEC-18708601A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241C-C150-4CCB-BB43-010CD54E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69BBC-8A0B-4902-A45D-0BC591F2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011F-15DB-401D-83F1-BF36757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5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3D0B-7AB8-4230-94FE-7F06DB7B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8024-33F2-4242-903D-D952312D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215B-51F6-4382-B7EF-8FEBCCC0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5B08A-370E-4572-95A2-2A8A71AB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85BA-59D1-4B03-87EF-5A07856A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0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22E5-DE88-4CEE-A0E1-5E1C9CE2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2ED55-60A3-4358-9D01-1CFB431F9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313C-0B19-4EB5-B92B-FE31B706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D5BF-BD52-42CE-BC36-1DF82A94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E260-2473-4454-88F6-B26672EC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E645-8800-4067-AF63-1D47FD81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0BD8-1047-4D8C-9529-5A0F4D2EE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C6E49-AB3E-47A8-9F66-EBAAE3C7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1A05-38C5-4592-B6AC-1E712AF3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038F0-D8DB-4A18-AFB4-C87F91F5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88494-D782-439D-BD8E-A01B08E3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12C7-D664-4EC0-BA88-696AFD40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BBBB-672B-4BA8-9B14-AFF9ECFD2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CC55F-787F-4FAE-91F7-1F31EDBE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BDF23-356C-40BD-B1D6-8AA37FBB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D3F16-257B-4CF5-AA58-10EC0BB1E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CB0F2-2E6C-4B27-A280-6E8A2333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CBA38-6164-4BCE-8E4C-A2B9067E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F88A2-27AA-466C-9D75-30AD9F37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7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EE00-801B-4C98-B2C4-6D3FC5C2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34B56-C5D2-48BF-AF73-D9CCEC2A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EF84-BF43-4175-97D1-6B0C5D58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D318-5FB5-4143-B78D-A0871351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1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8C01-A9C0-4EF2-ACD1-B3448F5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A57D0-08F2-4589-8CDC-712E2CAC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C5D38-8FB0-4C50-962F-96AE37C5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2B3B-6952-44F8-A062-22F56B3D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E42F-A634-4A8F-82E6-0D910133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029E5-DA36-4B3B-8D80-83FB69265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EC26-D852-4CD6-BC9D-3EC2084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4E70A-E129-428A-948B-53A4F0CF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5D543-13F3-429D-A82A-988645D7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7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45D8-C204-4EC8-AF44-F51686E9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8C447-F9E9-4AD0-B415-A742FDA1A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3E95-5885-44C9-BEA4-3FF300870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50081-6903-4B3C-928F-CEA01728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74762-EAD7-4506-938A-5751378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7345C-9206-477D-8AD4-C68DA979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2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845F0-26A7-493A-8454-677397FE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A0BA6-AA3A-4512-8481-B2A9F2EE1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D4B5-FA98-4A50-A156-4BF3B597A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181D-BCF4-4AA3-ACF0-46DCADEA72D7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2B60-C241-4FC4-A6EC-9BE5603D9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1BAF-1689-4689-B796-8BFE5E63E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E2E7E-6B49-4E11-AADB-B9B7AFE9F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3A4036-AEAD-4413-A7DD-AFBEB7D125E7}"/>
              </a:ext>
            </a:extLst>
          </p:cNvPr>
          <p:cNvSpPr txBox="1"/>
          <p:nvPr/>
        </p:nvSpPr>
        <p:spPr>
          <a:xfrm>
            <a:off x="1206500" y="431800"/>
            <a:ext cx="10350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Legend:</a:t>
            </a:r>
          </a:p>
          <a:p>
            <a:r>
              <a:rPr lang="en-US" dirty="0">
                <a:solidFill>
                  <a:srgbClr val="FF0000"/>
                </a:solidFill>
              </a:rPr>
              <a:t>Future development</a:t>
            </a:r>
          </a:p>
          <a:p>
            <a:r>
              <a:rPr lang="en-US" dirty="0"/>
              <a:t>Not implemented</a:t>
            </a:r>
          </a:p>
          <a:p>
            <a:r>
              <a:rPr lang="en-US" dirty="0">
                <a:solidFill>
                  <a:srgbClr val="00B050"/>
                </a:solidFill>
              </a:rPr>
              <a:t>Implemented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D44DD9-6A0C-4DD3-9F77-5A50BE123CED}"/>
              </a:ext>
            </a:extLst>
          </p:cNvPr>
          <p:cNvSpPr/>
          <p:nvPr/>
        </p:nvSpPr>
        <p:spPr>
          <a:xfrm>
            <a:off x="1041400" y="2016214"/>
            <a:ext cx="2476500" cy="825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EDB32D-7D63-41EB-A297-E984E6F3805C}"/>
              </a:ext>
            </a:extLst>
          </p:cNvPr>
          <p:cNvSpPr/>
          <p:nvPr/>
        </p:nvSpPr>
        <p:spPr>
          <a:xfrm>
            <a:off x="1041400" y="3225800"/>
            <a:ext cx="2476500" cy="825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Dict</a:t>
            </a:r>
            <a:r>
              <a:rPr lang="en-US" dirty="0"/>
              <a:t> or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157F3-AA63-49CB-942C-004E12C4E977}"/>
              </a:ext>
            </a:extLst>
          </p:cNvPr>
          <p:cNvSpPr/>
          <p:nvPr/>
        </p:nvSpPr>
        <p:spPr>
          <a:xfrm>
            <a:off x="5257800" y="1574800"/>
            <a:ext cx="22479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or method</a:t>
            </a:r>
          </a:p>
        </p:txBody>
      </p:sp>
    </p:spTree>
    <p:extLst>
      <p:ext uri="{BB962C8B-B14F-4D97-AF65-F5344CB8AC3E}">
        <p14:creationId xmlns:p14="http://schemas.microsoft.com/office/powerpoint/2010/main" val="106206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A55-2C60-4856-B69A-305C757B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World </a:t>
            </a:r>
            <a:r>
              <a:rPr lang="en-US" dirty="0">
                <a:sym typeface="Wingdings" panose="05000000000000000000" pitchFamily="2" charset="2"/>
              </a:rPr>
              <a:t> Monster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0856B7-7417-43FC-8EA9-E21DF79EA3A6}"/>
              </a:ext>
            </a:extLst>
          </p:cNvPr>
          <p:cNvSpPr/>
          <p:nvPr/>
        </p:nvSpPr>
        <p:spPr>
          <a:xfrm>
            <a:off x="939800" y="1473200"/>
            <a:ext cx="10655300" cy="480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Monster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F624-8B2F-4007-B22E-AE514EE9F62E}"/>
              </a:ext>
            </a:extLst>
          </p:cNvPr>
          <p:cNvSpPr/>
          <p:nvPr/>
        </p:nvSpPr>
        <p:spPr>
          <a:xfrm>
            <a:off x="1669143" y="2187121"/>
            <a:ext cx="2906486" cy="2661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Stats</a:t>
            </a:r>
            <a:r>
              <a:rPr lang="en-US" dirty="0"/>
              <a:t>:</a:t>
            </a:r>
          </a:p>
          <a:p>
            <a:r>
              <a:rPr lang="en-US" dirty="0" err="1"/>
              <a:t>Self.Name</a:t>
            </a:r>
            <a:r>
              <a:rPr lang="en-US" dirty="0"/>
              <a:t> = immutable</a:t>
            </a:r>
          </a:p>
          <a:p>
            <a:r>
              <a:rPr lang="en-US" dirty="0" err="1"/>
              <a:t>Self.Health</a:t>
            </a:r>
            <a:r>
              <a:rPr lang="en-US" dirty="0"/>
              <a:t> = mutable</a:t>
            </a:r>
          </a:p>
          <a:p>
            <a:r>
              <a:rPr lang="en-US" dirty="0" err="1"/>
              <a:t>Self.Xp_give</a:t>
            </a:r>
            <a:r>
              <a:rPr lang="en-US" dirty="0"/>
              <a:t> = mutable</a:t>
            </a:r>
          </a:p>
          <a:p>
            <a:r>
              <a:rPr lang="en-US" dirty="0" err="1"/>
              <a:t>Self.Strength</a:t>
            </a:r>
            <a:r>
              <a:rPr lang="en-US" dirty="0"/>
              <a:t> = mutable</a:t>
            </a:r>
          </a:p>
          <a:p>
            <a:r>
              <a:rPr lang="en-US" dirty="0" err="1"/>
              <a:t>Self.Speed</a:t>
            </a:r>
            <a:r>
              <a:rPr lang="en-US" dirty="0"/>
              <a:t> = mutable</a:t>
            </a:r>
          </a:p>
          <a:p>
            <a:r>
              <a:rPr lang="en-US" dirty="0" err="1"/>
              <a:t>Self.Defense</a:t>
            </a:r>
            <a:r>
              <a:rPr lang="en-US" dirty="0"/>
              <a:t> = mutable</a:t>
            </a:r>
          </a:p>
          <a:p>
            <a:r>
              <a:rPr lang="en-US" dirty="0" err="1"/>
              <a:t>Self.Location</a:t>
            </a:r>
            <a:r>
              <a:rPr lang="en-US" dirty="0"/>
              <a:t> = x ,y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A79BD9-C69B-45BF-973D-A15632522E89}"/>
              </a:ext>
            </a:extLst>
          </p:cNvPr>
          <p:cNvSpPr/>
          <p:nvPr/>
        </p:nvSpPr>
        <p:spPr>
          <a:xfrm>
            <a:off x="7875814" y="1698172"/>
            <a:ext cx="2906486" cy="1404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name_list</a:t>
            </a:r>
            <a:r>
              <a:rPr lang="en-US" dirty="0"/>
              <a:t>:</a:t>
            </a:r>
          </a:p>
          <a:p>
            <a:r>
              <a:rPr lang="en-US" dirty="0"/>
              <a:t>Elf</a:t>
            </a:r>
          </a:p>
          <a:p>
            <a:r>
              <a:rPr lang="en-US" dirty="0"/>
              <a:t>Orc</a:t>
            </a:r>
          </a:p>
          <a:p>
            <a:r>
              <a:rPr lang="en-US" dirty="0"/>
              <a:t>Troll</a:t>
            </a:r>
          </a:p>
          <a:p>
            <a:r>
              <a:rPr lang="en-US" dirty="0"/>
              <a:t>Bandit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C2275-C0A9-4726-925A-93847CF1F3A3}"/>
              </a:ext>
            </a:extLst>
          </p:cNvPr>
          <p:cNvSpPr/>
          <p:nvPr/>
        </p:nvSpPr>
        <p:spPr>
          <a:xfrm>
            <a:off x="7759700" y="3517900"/>
            <a:ext cx="2438400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loses hp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087080-91A4-4134-B19B-63198432AE13}"/>
              </a:ext>
            </a:extLst>
          </p:cNvPr>
          <p:cNvSpPr/>
          <p:nvPr/>
        </p:nvSpPr>
        <p:spPr>
          <a:xfrm>
            <a:off x="6733328" y="4529591"/>
            <a:ext cx="2595729" cy="1260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dialogue</a:t>
            </a:r>
            <a:r>
              <a:rPr lang="en-US" dirty="0"/>
              <a:t>:</a:t>
            </a:r>
          </a:p>
          <a:p>
            <a:endParaRPr lang="en-US" dirty="0"/>
          </a:p>
          <a:p>
            <a:pPr algn="ctr"/>
            <a:r>
              <a:rPr lang="en-US" dirty="0"/>
              <a:t>“</a:t>
            </a:r>
            <a:r>
              <a:rPr lang="en-US" dirty="0" err="1"/>
              <a:t>Barhag</a:t>
            </a:r>
            <a:r>
              <a:rPr lang="en-US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16926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A55-2C60-4856-B69A-305C757B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World </a:t>
            </a:r>
            <a:r>
              <a:rPr lang="en-US" dirty="0">
                <a:sym typeface="Wingdings" panose="05000000000000000000" pitchFamily="2" charset="2"/>
              </a:rPr>
              <a:t> Item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0856B7-7417-43FC-8EA9-E21DF79EA3A6}"/>
              </a:ext>
            </a:extLst>
          </p:cNvPr>
          <p:cNvSpPr/>
          <p:nvPr/>
        </p:nvSpPr>
        <p:spPr>
          <a:xfrm>
            <a:off x="939800" y="1473200"/>
            <a:ext cx="10655300" cy="480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F624-8B2F-4007-B22E-AE514EE9F62E}"/>
              </a:ext>
            </a:extLst>
          </p:cNvPr>
          <p:cNvSpPr/>
          <p:nvPr/>
        </p:nvSpPr>
        <p:spPr>
          <a:xfrm>
            <a:off x="1834243" y="2542721"/>
            <a:ext cx="2906486" cy="2661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Stats</a:t>
            </a:r>
            <a:r>
              <a:rPr lang="en-US" dirty="0"/>
              <a:t>:</a:t>
            </a:r>
          </a:p>
          <a:p>
            <a:r>
              <a:rPr lang="en-US" dirty="0"/>
              <a:t>Name = immutable</a:t>
            </a:r>
          </a:p>
          <a:p>
            <a:r>
              <a:rPr lang="en-US" dirty="0" err="1"/>
              <a:t>Health_give</a:t>
            </a:r>
            <a:r>
              <a:rPr lang="en-US" dirty="0"/>
              <a:t> = mutable</a:t>
            </a:r>
          </a:p>
          <a:p>
            <a:r>
              <a:rPr lang="en-US" dirty="0" err="1"/>
              <a:t>Xp_give</a:t>
            </a:r>
            <a:r>
              <a:rPr lang="en-US" dirty="0"/>
              <a:t> = mutable</a:t>
            </a:r>
          </a:p>
          <a:p>
            <a:r>
              <a:rPr lang="en-US" dirty="0" err="1"/>
              <a:t>Strength_give</a:t>
            </a:r>
            <a:r>
              <a:rPr lang="en-US" dirty="0"/>
              <a:t> = mutable</a:t>
            </a:r>
          </a:p>
          <a:p>
            <a:r>
              <a:rPr lang="en-US" dirty="0" err="1"/>
              <a:t>Speed_give</a:t>
            </a:r>
            <a:r>
              <a:rPr lang="en-US" dirty="0"/>
              <a:t> = mutable</a:t>
            </a:r>
          </a:p>
          <a:p>
            <a:r>
              <a:rPr lang="en-US" dirty="0" err="1"/>
              <a:t>defense_give</a:t>
            </a:r>
            <a:r>
              <a:rPr lang="en-US" dirty="0"/>
              <a:t> = mutable</a:t>
            </a:r>
          </a:p>
          <a:p>
            <a:r>
              <a:rPr lang="en-US" dirty="0"/>
              <a:t>Location = x ,y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F98799-71A4-43CE-B4E3-0601817344E1}"/>
              </a:ext>
            </a:extLst>
          </p:cNvPr>
          <p:cNvSpPr/>
          <p:nvPr/>
        </p:nvSpPr>
        <p:spPr>
          <a:xfrm>
            <a:off x="7672614" y="3171370"/>
            <a:ext cx="3579586" cy="24547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name_list</a:t>
            </a:r>
            <a:r>
              <a:rPr lang="en-US" dirty="0"/>
              <a:t>:</a:t>
            </a:r>
          </a:p>
          <a:p>
            <a:r>
              <a:rPr lang="en-US" sz="1200" dirty="0"/>
              <a:t>Heart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You eat the heart, praise </a:t>
            </a:r>
            <a:r>
              <a:rPr lang="en-US" sz="1200" dirty="0" err="1"/>
              <a:t>satan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Your health is now </a:t>
            </a:r>
            <a:r>
              <a:rPr lang="en-US" sz="1200" dirty="0" err="1"/>
              <a:t>player.hp</a:t>
            </a:r>
            <a:endParaRPr lang="en-US" sz="1200" dirty="0"/>
          </a:p>
          <a:p>
            <a:r>
              <a:rPr lang="en-US" sz="1200" dirty="0"/>
              <a:t>Weapon Repair Kit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You upgrade your sword</a:t>
            </a:r>
          </a:p>
          <a:p>
            <a:r>
              <a:rPr lang="en-US" sz="1200" dirty="0"/>
              <a:t>Shoe repair kit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You upgrade your shoes</a:t>
            </a:r>
          </a:p>
          <a:p>
            <a:r>
              <a:rPr lang="en-US" sz="1200" dirty="0"/>
              <a:t>Armor repair kit</a:t>
            </a:r>
          </a:p>
          <a:p>
            <a:pPr marL="285750" indent="-285750">
              <a:buFont typeface="+mj-lt"/>
              <a:buAutoNum type="arabicPeriod"/>
            </a:pPr>
            <a:r>
              <a:rPr lang="en-US" sz="1200" dirty="0"/>
              <a:t>You upgrade your armor</a:t>
            </a:r>
          </a:p>
        </p:txBody>
      </p:sp>
    </p:spTree>
    <p:extLst>
      <p:ext uri="{BB962C8B-B14F-4D97-AF65-F5344CB8AC3E}">
        <p14:creationId xmlns:p14="http://schemas.microsoft.com/office/powerpoint/2010/main" val="205770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A55-2C60-4856-B69A-305C757B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World </a:t>
            </a:r>
            <a:r>
              <a:rPr lang="en-US" dirty="0">
                <a:sym typeface="Wingdings" panose="05000000000000000000" pitchFamily="2" charset="2"/>
              </a:rPr>
              <a:t> NPC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0856B7-7417-43FC-8EA9-E21DF79EA3A6}"/>
              </a:ext>
            </a:extLst>
          </p:cNvPr>
          <p:cNvSpPr/>
          <p:nvPr/>
        </p:nvSpPr>
        <p:spPr>
          <a:xfrm>
            <a:off x="939800" y="1473200"/>
            <a:ext cx="10655300" cy="480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F624-8B2F-4007-B22E-AE514EE9F62E}"/>
              </a:ext>
            </a:extLst>
          </p:cNvPr>
          <p:cNvSpPr/>
          <p:nvPr/>
        </p:nvSpPr>
        <p:spPr>
          <a:xfrm>
            <a:off x="2048329" y="2878593"/>
            <a:ext cx="2906486" cy="16573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Stats</a:t>
            </a:r>
            <a:r>
              <a:rPr lang="en-US" dirty="0"/>
              <a:t>:</a:t>
            </a:r>
          </a:p>
          <a:p>
            <a:endParaRPr lang="en-US" dirty="0"/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Location = x ,y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F98799-71A4-43CE-B4E3-0601817344E1}"/>
              </a:ext>
            </a:extLst>
          </p:cNvPr>
          <p:cNvSpPr/>
          <p:nvPr/>
        </p:nvSpPr>
        <p:spPr>
          <a:xfrm>
            <a:off x="7875814" y="1698172"/>
            <a:ext cx="2906486" cy="1404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name_list</a:t>
            </a:r>
            <a:r>
              <a:rPr lang="en-US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5E8500-DD11-4908-B4EC-9FA06203D080}"/>
              </a:ext>
            </a:extLst>
          </p:cNvPr>
          <p:cNvSpPr/>
          <p:nvPr/>
        </p:nvSpPr>
        <p:spPr>
          <a:xfrm>
            <a:off x="8126187" y="3874863"/>
            <a:ext cx="2595729" cy="12604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dialogue</a:t>
            </a:r>
            <a:r>
              <a:rPr lang="en-US" dirty="0"/>
              <a:t>:</a:t>
            </a:r>
          </a:p>
          <a:p>
            <a:endParaRPr lang="en-US" dirty="0"/>
          </a:p>
          <a:p>
            <a:pPr algn="ctr"/>
            <a:r>
              <a:rPr lang="en-US" dirty="0"/>
              <a:t>“Hi Player.name”</a:t>
            </a:r>
          </a:p>
        </p:txBody>
      </p:sp>
    </p:spTree>
    <p:extLst>
      <p:ext uri="{BB962C8B-B14F-4D97-AF65-F5344CB8AC3E}">
        <p14:creationId xmlns:p14="http://schemas.microsoft.com/office/powerpoint/2010/main" val="57828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A55-2C60-4856-B69A-305C757B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World </a:t>
            </a:r>
            <a:r>
              <a:rPr lang="en-US" dirty="0">
                <a:sym typeface="Wingdings" panose="05000000000000000000" pitchFamily="2" charset="2"/>
              </a:rPr>
              <a:t> Environment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0856B7-7417-43FC-8EA9-E21DF79EA3A6}"/>
              </a:ext>
            </a:extLst>
          </p:cNvPr>
          <p:cNvSpPr/>
          <p:nvPr/>
        </p:nvSpPr>
        <p:spPr>
          <a:xfrm>
            <a:off x="939800" y="1473200"/>
            <a:ext cx="10655300" cy="480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F624-8B2F-4007-B22E-AE514EE9F62E}"/>
              </a:ext>
            </a:extLst>
          </p:cNvPr>
          <p:cNvSpPr/>
          <p:nvPr/>
        </p:nvSpPr>
        <p:spPr>
          <a:xfrm>
            <a:off x="1790700" y="2279651"/>
            <a:ext cx="2906486" cy="26615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Environment_type_dict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Forest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Desert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Village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Castle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Dungeon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F98799-71A4-43CE-B4E3-0601817344E1}"/>
              </a:ext>
            </a:extLst>
          </p:cNvPr>
          <p:cNvSpPr/>
          <p:nvPr/>
        </p:nvSpPr>
        <p:spPr>
          <a:xfrm>
            <a:off x="7494814" y="3731080"/>
            <a:ext cx="2906486" cy="14042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If(environment type):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NPC 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Monster 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 Gens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D30B1-E707-44C2-BC78-471B0BE3A520}"/>
              </a:ext>
            </a:extLst>
          </p:cNvPr>
          <p:cNvSpPr txBox="1"/>
          <p:nvPr/>
        </p:nvSpPr>
        <p:spPr>
          <a:xfrm>
            <a:off x="7302500" y="1778000"/>
            <a:ext cx="4051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Environment has list that contains all the items at its location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2B7D-8F90-47CE-95E5-E3A43BB2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D11F-CE8B-47FE-81F0-EC6185AB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 dirty="0"/>
              <a:t>Take first lines populating player into forest and make into </a:t>
            </a:r>
            <a:r>
              <a:rPr lang="en-US" sz="1200" dirty="0" err="1"/>
              <a:t>init_world</a:t>
            </a:r>
            <a:r>
              <a:rPr lang="en-US" sz="1200"/>
              <a:t> function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4237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307D724-82B7-4898-B400-AA0067CC091B}"/>
              </a:ext>
            </a:extLst>
          </p:cNvPr>
          <p:cNvSpPr/>
          <p:nvPr/>
        </p:nvSpPr>
        <p:spPr>
          <a:xfrm>
            <a:off x="8140700" y="743857"/>
            <a:ext cx="3098800" cy="170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(Writer)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5D9C0D-18F9-4E0E-99B1-04A20B4D3C7A}"/>
              </a:ext>
            </a:extLst>
          </p:cNvPr>
          <p:cNvSpPr/>
          <p:nvPr/>
        </p:nvSpPr>
        <p:spPr>
          <a:xfrm>
            <a:off x="1211256" y="4001589"/>
            <a:ext cx="3098800" cy="170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get_input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(Reader)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65B599-BBA8-4989-8CD8-DEF8ECC8BFDE}"/>
              </a:ext>
            </a:extLst>
          </p:cNvPr>
          <p:cNvSpPr/>
          <p:nvPr/>
        </p:nvSpPr>
        <p:spPr>
          <a:xfrm>
            <a:off x="1211256" y="470807"/>
            <a:ext cx="2692401" cy="2247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game_store</a:t>
            </a:r>
            <a:r>
              <a:rPr lang="en-US" b="1" dirty="0"/>
              <a:t>:</a:t>
            </a:r>
          </a:p>
          <a:p>
            <a:r>
              <a:rPr lang="en-US" dirty="0"/>
              <a:t>World information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77E8DB-CE59-41B7-8184-7F9DC9C8487D}"/>
              </a:ext>
            </a:extLst>
          </p:cNvPr>
          <p:cNvSpPr/>
          <p:nvPr/>
        </p:nvSpPr>
        <p:spPr>
          <a:xfrm>
            <a:off x="4483099" y="607786"/>
            <a:ext cx="3098800" cy="170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7A1BD0-B72D-4D8C-9678-E380726BB4FA}"/>
              </a:ext>
            </a:extLst>
          </p:cNvPr>
          <p:cNvGrpSpPr/>
          <p:nvPr/>
        </p:nvGrpSpPr>
        <p:grpSpPr>
          <a:xfrm>
            <a:off x="5354281" y="3285673"/>
            <a:ext cx="6659918" cy="3775527"/>
            <a:chOff x="3978338" y="2623634"/>
            <a:chExt cx="7449540" cy="4556311"/>
          </a:xfrm>
          <a:solidFill>
            <a:schemeClr val="accent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BFD6FA-A0BC-4B6D-8E23-8DFAAFDB8C7B}"/>
                </a:ext>
              </a:extLst>
            </p:cNvPr>
            <p:cNvSpPr/>
            <p:nvPr/>
          </p:nvSpPr>
          <p:spPr>
            <a:xfrm>
              <a:off x="7667614" y="3653970"/>
              <a:ext cx="3116786" cy="515167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</a:rPr>
                <a:t>New Game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42CB2-DE22-4CF3-88B6-DDE0983C2069}"/>
                </a:ext>
              </a:extLst>
            </p:cNvPr>
            <p:cNvSpPr/>
            <p:nvPr/>
          </p:nvSpPr>
          <p:spPr>
            <a:xfrm>
              <a:off x="7534728" y="4675885"/>
              <a:ext cx="1691279" cy="359438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</a:rPr>
                <a:t>Tutorial</a:t>
              </a: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79D301A-7E97-483C-8030-7B686F35FEE0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8549813" y="3999691"/>
              <a:ext cx="506748" cy="8456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C2A8C9-7296-4F8D-A17E-7DC52BD0AD5F}"/>
                </a:ext>
              </a:extLst>
            </p:cNvPr>
            <p:cNvSpPr/>
            <p:nvPr/>
          </p:nvSpPr>
          <p:spPr>
            <a:xfrm>
              <a:off x="8803186" y="5530286"/>
              <a:ext cx="2624692" cy="1649659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>
                  <a:solidFill>
                    <a:schemeClr val="bg1"/>
                  </a:solidFill>
                </a:rPr>
                <a:t>Name Player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 err="1">
                  <a:solidFill>
                    <a:schemeClr val="bg1"/>
                  </a:solidFill>
                </a:rPr>
                <a:t>Spwn</a:t>
              </a:r>
              <a:r>
                <a:rPr lang="en-US" u="sng" dirty="0">
                  <a:solidFill>
                    <a:schemeClr val="bg1"/>
                  </a:solidFill>
                </a:rPr>
                <a:t> major env, places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u="sng" dirty="0">
                  <a:solidFill>
                    <a:schemeClr val="bg1"/>
                  </a:solidFill>
                </a:rPr>
                <a:t>Run gens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7AA6DD6B-6E34-4DF6-AA79-915F6EDD336D}"/>
                </a:ext>
              </a:extLst>
            </p:cNvPr>
            <p:cNvCxnSpPr>
              <a:cxnSpLocks/>
              <a:stCxn id="24" idx="2"/>
              <a:endCxn id="27" idx="0"/>
            </p:cNvCxnSpPr>
            <p:nvPr/>
          </p:nvCxnSpPr>
          <p:spPr>
            <a:xfrm rot="16200000" flipH="1">
              <a:off x="8990195" y="4404947"/>
              <a:ext cx="1361150" cy="88952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54A240D6-37E2-4019-89CC-29A7319547E5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rot="16200000" flipH="1">
              <a:off x="9000469" y="4415223"/>
              <a:ext cx="494962" cy="1735165"/>
            </a:xfrm>
            <a:prstGeom prst="bentConnector3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DB0FBE-ACAF-4DF7-899B-12CEA1C2A52A}"/>
                </a:ext>
              </a:extLst>
            </p:cNvPr>
            <p:cNvSpPr/>
            <p:nvPr/>
          </p:nvSpPr>
          <p:spPr>
            <a:xfrm>
              <a:off x="3978338" y="3601727"/>
              <a:ext cx="3116786" cy="912742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u="sng" dirty="0">
                  <a:solidFill>
                    <a:schemeClr val="bg1"/>
                  </a:solidFill>
                </a:rPr>
                <a:t>Load Game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Browse to and open world file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E3DED4-737E-4979-8EB1-CA7016397CF1}"/>
                </a:ext>
              </a:extLst>
            </p:cNvPr>
            <p:cNvSpPr/>
            <p:nvPr/>
          </p:nvSpPr>
          <p:spPr>
            <a:xfrm>
              <a:off x="5976335" y="2623634"/>
              <a:ext cx="3116786" cy="515167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Starting Option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DAFB9D-E0FE-499D-87D5-53F278C6E1D5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flipH="1">
              <a:off x="5536731" y="3138801"/>
              <a:ext cx="1997997" cy="46292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FE2878F-3774-4B51-A327-AC1581D81C9A}"/>
                </a:ext>
              </a:extLst>
            </p:cNvPr>
            <p:cNvCxnSpPr>
              <a:stCxn id="31" idx="2"/>
              <a:endCxn id="24" idx="0"/>
            </p:cNvCxnSpPr>
            <p:nvPr/>
          </p:nvCxnSpPr>
          <p:spPr>
            <a:xfrm>
              <a:off x="7534728" y="3138801"/>
              <a:ext cx="1691279" cy="51516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83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A55-2C60-4856-B69A-305C757B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World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0856B7-7417-43FC-8EA9-E21DF79EA3A6}"/>
              </a:ext>
            </a:extLst>
          </p:cNvPr>
          <p:cNvSpPr/>
          <p:nvPr/>
        </p:nvSpPr>
        <p:spPr>
          <a:xfrm>
            <a:off x="850901" y="1329646"/>
            <a:ext cx="10655300" cy="480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World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F624-8B2F-4007-B22E-AE514EE9F62E}"/>
              </a:ext>
            </a:extLst>
          </p:cNvPr>
          <p:cNvSpPr/>
          <p:nvPr/>
        </p:nvSpPr>
        <p:spPr>
          <a:xfrm>
            <a:off x="1122012" y="1899927"/>
            <a:ext cx="2906486" cy="17945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World_dict</a:t>
            </a:r>
            <a:r>
              <a:rPr lang="en-US" dirty="0"/>
              <a:t>:</a:t>
            </a:r>
          </a:p>
          <a:p>
            <a:r>
              <a:rPr lang="en-US" dirty="0"/>
              <a:t>Player</a:t>
            </a:r>
          </a:p>
          <a:p>
            <a:r>
              <a:rPr lang="en-US" dirty="0"/>
              <a:t>NPCs</a:t>
            </a:r>
          </a:p>
          <a:p>
            <a:r>
              <a:rPr lang="en-US" dirty="0"/>
              <a:t>Monsters</a:t>
            </a:r>
          </a:p>
          <a:p>
            <a:r>
              <a:rPr lang="en-US" dirty="0"/>
              <a:t>Items</a:t>
            </a:r>
          </a:p>
          <a:p>
            <a:r>
              <a:rPr lang="en-US" dirty="0"/>
              <a:t>Environments</a:t>
            </a:r>
          </a:p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6B3779-11F9-4178-8C3F-E8939E78308D}"/>
              </a:ext>
            </a:extLst>
          </p:cNvPr>
          <p:cNvSpPr/>
          <p:nvPr/>
        </p:nvSpPr>
        <p:spPr>
          <a:xfrm>
            <a:off x="1678730" y="3929344"/>
            <a:ext cx="2383972" cy="138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7CDB46-743E-421F-A3EA-189A4B1FD64D}"/>
              </a:ext>
            </a:extLst>
          </p:cNvPr>
          <p:cNvSpPr/>
          <p:nvPr/>
        </p:nvSpPr>
        <p:spPr>
          <a:xfrm>
            <a:off x="8969828" y="3260268"/>
            <a:ext cx="2383972" cy="138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Monster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2258E5-91AA-4918-A2D8-3EDF44684FE7}"/>
              </a:ext>
            </a:extLst>
          </p:cNvPr>
          <p:cNvSpPr/>
          <p:nvPr/>
        </p:nvSpPr>
        <p:spPr>
          <a:xfrm>
            <a:off x="7557409" y="4420052"/>
            <a:ext cx="2383972" cy="138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8378D9-CC78-4E57-92D5-1F33FBCD2BBF}"/>
              </a:ext>
            </a:extLst>
          </p:cNvPr>
          <p:cNvSpPr/>
          <p:nvPr/>
        </p:nvSpPr>
        <p:spPr>
          <a:xfrm>
            <a:off x="7063017" y="1019397"/>
            <a:ext cx="3098800" cy="815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thing_gen</a:t>
            </a:r>
            <a:r>
              <a:rPr lang="en-US" dirty="0"/>
              <a:t>(location tuple, type)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C97AD9-ADAA-4F91-B035-4B6DBD83BBA1}"/>
              </a:ext>
            </a:extLst>
          </p:cNvPr>
          <p:cNvSpPr/>
          <p:nvPr/>
        </p:nvSpPr>
        <p:spPr>
          <a:xfrm>
            <a:off x="4383315" y="4742317"/>
            <a:ext cx="2383972" cy="138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0F7EC0-845D-406D-9F85-32A8E086C9BE}"/>
              </a:ext>
            </a:extLst>
          </p:cNvPr>
          <p:cNvSpPr/>
          <p:nvPr/>
        </p:nvSpPr>
        <p:spPr>
          <a:xfrm>
            <a:off x="5186270" y="2103239"/>
            <a:ext cx="2383972" cy="13879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DFBFE4-55D1-48AA-82C0-11A5D5730A4F}"/>
              </a:ext>
            </a:extLst>
          </p:cNvPr>
          <p:cNvSpPr/>
          <p:nvPr/>
        </p:nvSpPr>
        <p:spPr>
          <a:xfrm>
            <a:off x="8728014" y="2109097"/>
            <a:ext cx="3098800" cy="815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place_gen</a:t>
            </a:r>
            <a:r>
              <a:rPr lang="en-US" dirty="0"/>
              <a:t>(location tuple, optional type)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13B6D-81D9-4CB2-A447-C077C7ECE887}"/>
              </a:ext>
            </a:extLst>
          </p:cNvPr>
          <p:cNvCxnSpPr>
            <a:cxnSpLocks/>
            <a:stCxn id="12" idx="2"/>
            <a:endCxn id="7" idx="7"/>
          </p:cNvCxnSpPr>
          <p:nvPr/>
        </p:nvCxnSpPr>
        <p:spPr>
          <a:xfrm flipH="1">
            <a:off x="3713577" y="2797204"/>
            <a:ext cx="1472693" cy="1335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CD9754-0A85-4337-96E3-D35B4B0C857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H="1">
            <a:off x="4732440" y="3287911"/>
            <a:ext cx="802955" cy="165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150637-1236-44D4-BA8E-9A4EED628BCF}"/>
              </a:ext>
            </a:extLst>
          </p:cNvPr>
          <p:cNvCxnSpPr>
            <a:cxnSpLocks/>
            <a:stCxn id="12" idx="5"/>
            <a:endCxn id="9" idx="1"/>
          </p:cNvCxnSpPr>
          <p:nvPr/>
        </p:nvCxnSpPr>
        <p:spPr>
          <a:xfrm>
            <a:off x="7221117" y="3287911"/>
            <a:ext cx="685417" cy="1335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A0C745-FA26-48B6-A56D-0F7527E5FBC5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7570242" y="2797204"/>
            <a:ext cx="1399586" cy="115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6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A55-2C60-4856-B69A-305C757B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Writer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CE36B0-C128-455F-B6A7-8D256BBD8968}"/>
              </a:ext>
            </a:extLst>
          </p:cNvPr>
          <p:cNvSpPr/>
          <p:nvPr/>
        </p:nvSpPr>
        <p:spPr>
          <a:xfrm>
            <a:off x="838200" y="1397000"/>
            <a:ext cx="10655300" cy="480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Writer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1D48-0EA2-4504-A3EA-2D7F275FAF75}"/>
              </a:ext>
            </a:extLst>
          </p:cNvPr>
          <p:cNvSpPr/>
          <p:nvPr/>
        </p:nvSpPr>
        <p:spPr>
          <a:xfrm>
            <a:off x="3530600" y="2143125"/>
            <a:ext cx="1663700" cy="39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slow(msg)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6D0DE-FA40-42A4-9EC4-79788BAAAB16}"/>
              </a:ext>
            </a:extLst>
          </p:cNvPr>
          <p:cNvSpPr/>
          <p:nvPr/>
        </p:nvSpPr>
        <p:spPr>
          <a:xfrm>
            <a:off x="3149600" y="4419600"/>
            <a:ext cx="1663700" cy="39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clr</a:t>
            </a:r>
            <a:r>
              <a:rPr lang="en-US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493F8D-E94C-4FFB-8701-E24E9B443E68}"/>
              </a:ext>
            </a:extLst>
          </p:cNvPr>
          <p:cNvSpPr/>
          <p:nvPr/>
        </p:nvSpPr>
        <p:spPr>
          <a:xfrm>
            <a:off x="3048000" y="3035300"/>
            <a:ext cx="1663700" cy="393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fast(msg)</a:t>
            </a:r>
          </a:p>
        </p:txBody>
      </p:sp>
    </p:spTree>
    <p:extLst>
      <p:ext uri="{BB962C8B-B14F-4D97-AF65-F5344CB8AC3E}">
        <p14:creationId xmlns:p14="http://schemas.microsoft.com/office/powerpoint/2010/main" val="82951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A55-2C60-4856-B69A-305C757B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Reader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E1545-72F4-4ADB-8A41-AAF00B462B5C}"/>
              </a:ext>
            </a:extLst>
          </p:cNvPr>
          <p:cNvSpPr/>
          <p:nvPr/>
        </p:nvSpPr>
        <p:spPr>
          <a:xfrm>
            <a:off x="838200" y="1342571"/>
            <a:ext cx="106553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Reader</a:t>
            </a:r>
          </a:p>
          <a:p>
            <a:pPr algn="ctr"/>
            <a:r>
              <a:rPr lang="en-US" b="1" u="sng" dirty="0"/>
              <a:t>(</a:t>
            </a:r>
            <a:r>
              <a:rPr lang="en-US" b="1" u="sng" dirty="0" err="1"/>
              <a:t>get_input</a:t>
            </a:r>
            <a:r>
              <a:rPr lang="en-US" b="1" u="sng" dirty="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6A99E3-105A-43C2-BA97-E8F042C91729}"/>
              </a:ext>
            </a:extLst>
          </p:cNvPr>
          <p:cNvSpPr/>
          <p:nvPr/>
        </p:nvSpPr>
        <p:spPr>
          <a:xfrm>
            <a:off x="2469242" y="1600200"/>
            <a:ext cx="2509158" cy="4165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action_dict</a:t>
            </a:r>
            <a:r>
              <a:rPr lang="en-US" dirty="0"/>
              <a:t>:</a:t>
            </a:r>
          </a:p>
          <a:p>
            <a:r>
              <a:rPr lang="en-US" b="1" u="sng" dirty="0"/>
              <a:t>Choice 1</a:t>
            </a:r>
          </a:p>
          <a:p>
            <a:r>
              <a:rPr lang="en-US" dirty="0"/>
              <a:t>Inspect</a:t>
            </a:r>
          </a:p>
          <a:p>
            <a:r>
              <a:rPr lang="en-US" dirty="0"/>
              <a:t>Attack</a:t>
            </a:r>
          </a:p>
          <a:p>
            <a:r>
              <a:rPr lang="en-US" dirty="0"/>
              <a:t>Talk</a:t>
            </a:r>
          </a:p>
          <a:p>
            <a:r>
              <a:rPr lang="en-US" dirty="0">
                <a:solidFill>
                  <a:srgbClr val="FF0000"/>
                </a:solidFill>
              </a:rPr>
              <a:t>Inventory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Use</a:t>
            </a:r>
          </a:p>
          <a:p>
            <a:r>
              <a:rPr lang="en-US" b="1" u="sng" dirty="0"/>
              <a:t>Choice 2</a:t>
            </a:r>
          </a:p>
          <a:p>
            <a:r>
              <a:rPr lang="en-US" dirty="0"/>
              <a:t>Save</a:t>
            </a:r>
          </a:p>
          <a:p>
            <a:r>
              <a:rPr lang="en-US" dirty="0"/>
              <a:t>Help</a:t>
            </a:r>
          </a:p>
          <a:p>
            <a:r>
              <a:rPr lang="en-US" b="1" u="sng" dirty="0"/>
              <a:t>Time</a:t>
            </a:r>
          </a:p>
          <a:p>
            <a:r>
              <a:rPr lang="en-US" dirty="0"/>
              <a:t>+1 per allowed move action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EE877-EAE2-4F0D-91E3-80CDEF161824}"/>
              </a:ext>
            </a:extLst>
          </p:cNvPr>
          <p:cNvSpPr/>
          <p:nvPr/>
        </p:nvSpPr>
        <p:spPr>
          <a:xfrm>
            <a:off x="7587342" y="1740806"/>
            <a:ext cx="1854200" cy="42835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noun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Check world for noun at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appropriate method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49A721-9E61-4B25-8DC4-16E2C9A19641}"/>
              </a:ext>
            </a:extLst>
          </p:cNvPr>
          <p:cNvCxnSpPr/>
          <p:nvPr/>
        </p:nvCxnSpPr>
        <p:spPr>
          <a:xfrm flipH="1">
            <a:off x="3759200" y="1342571"/>
            <a:ext cx="2628900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707BD1-BDE4-4BA6-97A3-30DBE002AF26}"/>
              </a:ext>
            </a:extLst>
          </p:cNvPr>
          <p:cNvCxnSpPr>
            <a:stCxn id="4" idx="0"/>
            <a:endCxn id="18" idx="0"/>
          </p:cNvCxnSpPr>
          <p:nvPr/>
        </p:nvCxnSpPr>
        <p:spPr>
          <a:xfrm>
            <a:off x="6165850" y="1342571"/>
            <a:ext cx="2348592" cy="39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19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294E9-1CFB-4BB7-96C3-9FDC146D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 err="1">
                <a:sym typeface="Wingdings" panose="05000000000000000000" pitchFamily="2" charset="2"/>
              </a:rPr>
              <a:t>thing_gen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15D63-E5EA-497E-8C1C-D5A8DD2716F6}"/>
              </a:ext>
            </a:extLst>
          </p:cNvPr>
          <p:cNvSpPr/>
          <p:nvPr/>
        </p:nvSpPr>
        <p:spPr>
          <a:xfrm>
            <a:off x="838200" y="1342571"/>
            <a:ext cx="106553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Generator</a:t>
            </a:r>
          </a:p>
          <a:p>
            <a:pPr algn="ctr"/>
            <a:r>
              <a:rPr lang="en-US" b="1" u="sng" dirty="0"/>
              <a:t>(location tuple, type)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35FED4-05B2-43A5-9DA5-D5582C314E02}"/>
              </a:ext>
            </a:extLst>
          </p:cNvPr>
          <p:cNvSpPr/>
          <p:nvPr/>
        </p:nvSpPr>
        <p:spPr>
          <a:xfrm>
            <a:off x="1872342" y="1690007"/>
            <a:ext cx="2509158" cy="269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type_dict</a:t>
            </a:r>
            <a:r>
              <a:rPr lang="en-US" dirty="0"/>
              <a:t>:</a:t>
            </a:r>
          </a:p>
          <a:p>
            <a:r>
              <a:rPr lang="en-US" dirty="0"/>
              <a:t>Monster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NPC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35449-11F0-496B-9F2C-A512E0FA3828}"/>
              </a:ext>
            </a:extLst>
          </p:cNvPr>
          <p:cNvSpPr txBox="1"/>
          <p:nvPr/>
        </p:nvSpPr>
        <p:spPr>
          <a:xfrm>
            <a:off x="7874000" y="2019300"/>
            <a:ext cx="34798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generator is run, the location and type cause an object to be instantiated. The following steps are taken: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location is checked with the world file to find the environment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environment type provides</a:t>
            </a:r>
          </a:p>
        </p:txBody>
      </p:sp>
    </p:spTree>
    <p:extLst>
      <p:ext uri="{BB962C8B-B14F-4D97-AF65-F5344CB8AC3E}">
        <p14:creationId xmlns:p14="http://schemas.microsoft.com/office/powerpoint/2010/main" val="109795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1294E9-1CFB-4BB7-96C3-9FDC146D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World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place_gen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15D63-E5EA-497E-8C1C-D5A8DD2716F6}"/>
              </a:ext>
            </a:extLst>
          </p:cNvPr>
          <p:cNvSpPr/>
          <p:nvPr/>
        </p:nvSpPr>
        <p:spPr>
          <a:xfrm>
            <a:off x="838200" y="1342571"/>
            <a:ext cx="106553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err="1"/>
              <a:t>place_gen</a:t>
            </a:r>
            <a:endParaRPr lang="en-US" b="1" u="sng" dirty="0"/>
          </a:p>
          <a:p>
            <a:pPr algn="ctr"/>
            <a:r>
              <a:rPr lang="en-US" b="1" u="sng" dirty="0"/>
              <a:t>(location tuple, type)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35FED4-05B2-43A5-9DA5-D5582C314E02}"/>
              </a:ext>
            </a:extLst>
          </p:cNvPr>
          <p:cNvSpPr/>
          <p:nvPr/>
        </p:nvSpPr>
        <p:spPr>
          <a:xfrm>
            <a:off x="1872342" y="1690007"/>
            <a:ext cx="2509158" cy="26914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type_dict</a:t>
            </a:r>
            <a:r>
              <a:rPr lang="en-US" dirty="0"/>
              <a:t>:</a:t>
            </a:r>
          </a:p>
          <a:p>
            <a:r>
              <a:rPr lang="en-US" dirty="0"/>
              <a:t>Monster</a:t>
            </a:r>
          </a:p>
          <a:p>
            <a:r>
              <a:rPr lang="en-US" dirty="0"/>
              <a:t>Item</a:t>
            </a:r>
          </a:p>
          <a:p>
            <a:r>
              <a:rPr lang="en-US" dirty="0"/>
              <a:t>NPC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35449-11F0-496B-9F2C-A512E0FA3828}"/>
              </a:ext>
            </a:extLst>
          </p:cNvPr>
          <p:cNvSpPr txBox="1"/>
          <p:nvPr/>
        </p:nvSpPr>
        <p:spPr>
          <a:xfrm>
            <a:off x="7874000" y="2019300"/>
            <a:ext cx="34798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generator is run, the location and type cause an object to be instantiated. The following steps are taken: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location is checked with the world file to find the environment 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environment type provides</a:t>
            </a:r>
          </a:p>
        </p:txBody>
      </p:sp>
    </p:spTree>
    <p:extLst>
      <p:ext uri="{BB962C8B-B14F-4D97-AF65-F5344CB8AC3E}">
        <p14:creationId xmlns:p14="http://schemas.microsoft.com/office/powerpoint/2010/main" val="147243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A55-2C60-4856-B69A-305C757B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en-US" dirty="0"/>
              <a:t>World </a:t>
            </a:r>
            <a:r>
              <a:rPr lang="en-US" dirty="0">
                <a:sym typeface="Wingdings" panose="05000000000000000000" pitchFamily="2" charset="2"/>
              </a:rPr>
              <a:t> Player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0856B7-7417-43FC-8EA9-E21DF79EA3A6}"/>
              </a:ext>
            </a:extLst>
          </p:cNvPr>
          <p:cNvSpPr/>
          <p:nvPr/>
        </p:nvSpPr>
        <p:spPr>
          <a:xfrm>
            <a:off x="939800" y="1473200"/>
            <a:ext cx="10655300" cy="480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F624-8B2F-4007-B22E-AE514EE9F62E}"/>
              </a:ext>
            </a:extLst>
          </p:cNvPr>
          <p:cNvSpPr/>
          <p:nvPr/>
        </p:nvSpPr>
        <p:spPr>
          <a:xfrm>
            <a:off x="1237343" y="1985735"/>
            <a:ext cx="2906486" cy="28865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Stats</a:t>
            </a:r>
            <a:r>
              <a:rPr lang="en-US" dirty="0"/>
              <a:t>:</a:t>
            </a:r>
          </a:p>
          <a:p>
            <a:r>
              <a:rPr lang="en-US" dirty="0"/>
              <a:t>Self.name = immutable</a:t>
            </a:r>
          </a:p>
          <a:p>
            <a:r>
              <a:rPr lang="en-US" dirty="0" err="1"/>
              <a:t>Self.HP</a:t>
            </a:r>
            <a:r>
              <a:rPr lang="en-US" dirty="0"/>
              <a:t> = mutable</a:t>
            </a:r>
          </a:p>
          <a:p>
            <a:r>
              <a:rPr lang="en-US" dirty="0" err="1"/>
              <a:t>Self.Location</a:t>
            </a:r>
            <a:r>
              <a:rPr lang="en-US" dirty="0"/>
              <a:t> = mutable</a:t>
            </a:r>
          </a:p>
          <a:p>
            <a:r>
              <a:rPr lang="en-US" dirty="0" err="1"/>
              <a:t>Self.Xp</a:t>
            </a:r>
            <a:r>
              <a:rPr lang="en-US" dirty="0"/>
              <a:t> = mutable</a:t>
            </a:r>
          </a:p>
          <a:p>
            <a:r>
              <a:rPr lang="en-US" dirty="0" err="1"/>
              <a:t>Self.Level</a:t>
            </a:r>
            <a:r>
              <a:rPr lang="en-US" dirty="0"/>
              <a:t> = mutable</a:t>
            </a:r>
          </a:p>
          <a:p>
            <a:r>
              <a:rPr lang="en-US" dirty="0" err="1"/>
              <a:t>Self.Strength</a:t>
            </a:r>
            <a:r>
              <a:rPr lang="en-US" dirty="0"/>
              <a:t> = mutable</a:t>
            </a:r>
          </a:p>
          <a:p>
            <a:r>
              <a:rPr lang="en-US" dirty="0" err="1"/>
              <a:t>Self.Speed</a:t>
            </a:r>
            <a:r>
              <a:rPr lang="en-US" dirty="0"/>
              <a:t> = mutable</a:t>
            </a:r>
          </a:p>
          <a:p>
            <a:r>
              <a:rPr lang="en-US" dirty="0" err="1"/>
              <a:t>Self.Defense</a:t>
            </a:r>
            <a:r>
              <a:rPr lang="en-US" dirty="0"/>
              <a:t> = mutable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8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528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TODO List</vt:lpstr>
      <vt:lpstr>PowerPoint Presentation</vt:lpstr>
      <vt:lpstr>World</vt:lpstr>
      <vt:lpstr>Writer</vt:lpstr>
      <vt:lpstr>Reader</vt:lpstr>
      <vt:lpstr>thing_gen</vt:lpstr>
      <vt:lpstr>World  place_gen</vt:lpstr>
      <vt:lpstr>World  Player</vt:lpstr>
      <vt:lpstr>World  Monster</vt:lpstr>
      <vt:lpstr>World  Item</vt:lpstr>
      <vt:lpstr>World  NPC</vt:lpstr>
      <vt:lpstr>World 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Nathaniel Cox</dc:creator>
  <cp:lastModifiedBy>Nathaniel Cox</cp:lastModifiedBy>
  <cp:revision>3</cp:revision>
  <dcterms:created xsi:type="dcterms:W3CDTF">2019-12-05T05:29:27Z</dcterms:created>
  <dcterms:modified xsi:type="dcterms:W3CDTF">2019-12-11T05:16:30Z</dcterms:modified>
</cp:coreProperties>
</file>