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dez" initials="M" lastIdx="1" clrIdx="0">
    <p:extLst>
      <p:ext uri="{19B8F6BF-5375-455C-9EA6-DF929625EA0E}">
        <p15:presenceInfo xmlns:p15="http://schemas.microsoft.com/office/powerpoint/2012/main" userId="Mend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13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622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042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618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4957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42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4412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718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61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002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E432-28CD-4263-8F86-983A2C816D56}" type="datetimeFigureOut">
              <a:rPr lang="es-VE" smtClean="0"/>
              <a:t>23/03/2018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8A10-E9C2-4AC3-A3E9-97EB10254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05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29322" y="2436607"/>
            <a:ext cx="1032734" cy="67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Usuario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9322" y="4665233"/>
            <a:ext cx="1032734" cy="67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Pago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761128" y="4116593"/>
            <a:ext cx="1133139" cy="67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Inquilinos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077059" y="3432026"/>
            <a:ext cx="1032734" cy="67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Base de Datos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43198" y="2436607"/>
            <a:ext cx="1151069" cy="677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Consultas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5" name="Conector recto 14"/>
          <p:cNvCxnSpPr>
            <a:stCxn id="11" idx="3"/>
            <a:endCxn id="12" idx="1"/>
          </p:cNvCxnSpPr>
          <p:nvPr/>
        </p:nvCxnSpPr>
        <p:spPr>
          <a:xfrm flipV="1">
            <a:off x="3894267" y="3770892"/>
            <a:ext cx="1182792" cy="68456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1" idx="0"/>
            <a:endCxn id="13" idx="2"/>
          </p:cNvCxnSpPr>
          <p:nvPr/>
        </p:nvCxnSpPr>
        <p:spPr>
          <a:xfrm flipH="1" flipV="1">
            <a:off x="3318733" y="3114339"/>
            <a:ext cx="8965" cy="10022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0" idx="2"/>
            <a:endCxn id="12" idx="2"/>
          </p:cNvCxnSpPr>
          <p:nvPr/>
        </p:nvCxnSpPr>
        <p:spPr>
          <a:xfrm rot="5400000" flipH="1" flipV="1">
            <a:off x="2752953" y="2502493"/>
            <a:ext cx="1233207" cy="4447737"/>
          </a:xfrm>
          <a:prstGeom prst="bentConnector3">
            <a:avLst>
              <a:gd name="adj1" fmla="val -1853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4" idx="2"/>
            <a:endCxn id="29" idx="0"/>
          </p:cNvCxnSpPr>
          <p:nvPr/>
        </p:nvCxnSpPr>
        <p:spPr>
          <a:xfrm>
            <a:off x="1145689" y="3114339"/>
            <a:ext cx="0" cy="61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943983" y="3730661"/>
            <a:ext cx="403411" cy="348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0" name="Conector angular 39"/>
          <p:cNvCxnSpPr>
            <a:stCxn id="13" idx="3"/>
            <a:endCxn id="12" idx="0"/>
          </p:cNvCxnSpPr>
          <p:nvPr/>
        </p:nvCxnSpPr>
        <p:spPr>
          <a:xfrm>
            <a:off x="3894267" y="2775473"/>
            <a:ext cx="1699159" cy="656553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4" idx="3"/>
          </p:cNvCxnSpPr>
          <p:nvPr/>
        </p:nvCxnSpPr>
        <p:spPr>
          <a:xfrm>
            <a:off x="1662056" y="2775473"/>
            <a:ext cx="273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1935075" y="2596996"/>
            <a:ext cx="403411" cy="348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49" name="Conector recto 48"/>
          <p:cNvCxnSpPr>
            <a:stCxn id="13" idx="1"/>
          </p:cNvCxnSpPr>
          <p:nvPr/>
        </p:nvCxnSpPr>
        <p:spPr>
          <a:xfrm flipH="1" flipV="1">
            <a:off x="2456329" y="2771359"/>
            <a:ext cx="286869" cy="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10" idx="0"/>
          </p:cNvCxnSpPr>
          <p:nvPr/>
        </p:nvCxnSpPr>
        <p:spPr>
          <a:xfrm flipH="1" flipV="1">
            <a:off x="1145688" y="4206501"/>
            <a:ext cx="1" cy="45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o de bloque 53"/>
          <p:cNvSpPr/>
          <p:nvPr/>
        </p:nvSpPr>
        <p:spPr>
          <a:xfrm rot="10800000">
            <a:off x="921253" y="3931946"/>
            <a:ext cx="448872" cy="27455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55" name="Arco de bloque 54"/>
          <p:cNvSpPr/>
          <p:nvPr/>
        </p:nvSpPr>
        <p:spPr>
          <a:xfrm rot="5562007">
            <a:off x="2084195" y="2634082"/>
            <a:ext cx="448872" cy="27455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cxnSp>
        <p:nvCxnSpPr>
          <p:cNvPr id="66" name="Conector recto 65"/>
          <p:cNvCxnSpPr>
            <a:stCxn id="4" idx="3"/>
            <a:endCxn id="11" idx="1"/>
          </p:cNvCxnSpPr>
          <p:nvPr/>
        </p:nvCxnSpPr>
        <p:spPr>
          <a:xfrm>
            <a:off x="1662056" y="2775473"/>
            <a:ext cx="1099072" cy="167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12" idx="3"/>
            <a:endCxn id="4" idx="0"/>
          </p:cNvCxnSpPr>
          <p:nvPr/>
        </p:nvCxnSpPr>
        <p:spPr>
          <a:xfrm flipH="1" flipV="1">
            <a:off x="1145689" y="2436607"/>
            <a:ext cx="4964104" cy="1334285"/>
          </a:xfrm>
          <a:prstGeom prst="bentConnector4">
            <a:avLst>
              <a:gd name="adj1" fmla="val -4605"/>
              <a:gd name="adj2" fmla="val 11713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7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96033" y="791567"/>
            <a:ext cx="313899" cy="327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" name="Conector recto de flecha 5"/>
          <p:cNvCxnSpPr>
            <a:stCxn id="4" idx="6"/>
          </p:cNvCxnSpPr>
          <p:nvPr/>
        </p:nvCxnSpPr>
        <p:spPr>
          <a:xfrm>
            <a:off x="1009932" y="955341"/>
            <a:ext cx="23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1214651" y="777922"/>
            <a:ext cx="1078173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Acceso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/>
          <p:cNvCxnSpPr>
            <a:stCxn id="8" idx="3"/>
          </p:cNvCxnSpPr>
          <p:nvPr/>
        </p:nvCxnSpPr>
        <p:spPr>
          <a:xfrm flipV="1">
            <a:off x="2292824" y="941695"/>
            <a:ext cx="341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2634017" y="777921"/>
            <a:ext cx="1978925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Usuario registrado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5172502" y="627795"/>
            <a:ext cx="682388" cy="6277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5" name="Conector recto de flecha 14"/>
          <p:cNvCxnSpPr>
            <a:stCxn id="12" idx="3"/>
            <a:endCxn id="13" idx="1"/>
          </p:cNvCxnSpPr>
          <p:nvPr/>
        </p:nvCxnSpPr>
        <p:spPr>
          <a:xfrm flipV="1">
            <a:off x="4612942" y="941694"/>
            <a:ext cx="559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13" idx="0"/>
          </p:cNvCxnSpPr>
          <p:nvPr/>
        </p:nvCxnSpPr>
        <p:spPr>
          <a:xfrm rot="5400000" flipH="1" flipV="1">
            <a:off x="5752532" y="6825"/>
            <a:ext cx="382135" cy="85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3" idx="3"/>
          </p:cNvCxnSpPr>
          <p:nvPr/>
        </p:nvCxnSpPr>
        <p:spPr>
          <a:xfrm>
            <a:off x="5854890" y="941694"/>
            <a:ext cx="736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373503" y="102358"/>
            <a:ext cx="1064525" cy="2866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Registrar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158368" y="2307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no</a:t>
            </a:r>
            <a:endParaRPr lang="es-VE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950529" y="8862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si</a:t>
            </a:r>
            <a:endParaRPr lang="es-VE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6591865" y="777921"/>
            <a:ext cx="1937985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Registro inquilino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28" name="Conector angular 27"/>
          <p:cNvCxnSpPr>
            <a:stCxn id="23" idx="3"/>
            <a:endCxn id="26" idx="0"/>
          </p:cNvCxnSpPr>
          <p:nvPr/>
        </p:nvCxnSpPr>
        <p:spPr>
          <a:xfrm>
            <a:off x="7438028" y="245660"/>
            <a:ext cx="122830" cy="532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9945412" y="977152"/>
            <a:ext cx="1937985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Registrar pago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90611" y="2208632"/>
            <a:ext cx="573207" cy="51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03" name="Rombo 102"/>
          <p:cNvSpPr/>
          <p:nvPr/>
        </p:nvSpPr>
        <p:spPr>
          <a:xfrm>
            <a:off x="7219663" y="1549770"/>
            <a:ext cx="682388" cy="6277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05" name="Conector recto de flecha 104"/>
          <p:cNvCxnSpPr>
            <a:stCxn id="26" idx="2"/>
            <a:endCxn id="103" idx="0"/>
          </p:cNvCxnSpPr>
          <p:nvPr/>
        </p:nvCxnSpPr>
        <p:spPr>
          <a:xfrm flipH="1">
            <a:off x="7560857" y="1105468"/>
            <a:ext cx="1" cy="44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redondeado 106"/>
          <p:cNvSpPr/>
          <p:nvPr/>
        </p:nvSpPr>
        <p:spPr>
          <a:xfrm>
            <a:off x="5936775" y="2206890"/>
            <a:ext cx="1064525" cy="2866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Registrar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09" name="Conector angular 108"/>
          <p:cNvCxnSpPr>
            <a:stCxn id="103" idx="1"/>
            <a:endCxn id="107" idx="0"/>
          </p:cNvCxnSpPr>
          <p:nvPr/>
        </p:nvCxnSpPr>
        <p:spPr>
          <a:xfrm rot="10800000" flipV="1">
            <a:off x="6469039" y="1863668"/>
            <a:ext cx="750625" cy="343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6509495" y="15465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no</a:t>
            </a:r>
            <a:endParaRPr lang="es-VE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6810230" y="3241341"/>
            <a:ext cx="2374712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Registrar Apartamento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18" name="Conector angular 117"/>
          <p:cNvCxnSpPr>
            <a:stCxn id="107" idx="2"/>
            <a:endCxn id="112" idx="1"/>
          </p:cNvCxnSpPr>
          <p:nvPr/>
        </p:nvCxnSpPr>
        <p:spPr>
          <a:xfrm rot="16200000" flipH="1">
            <a:off x="6183823" y="2778708"/>
            <a:ext cx="911622" cy="341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103" idx="3"/>
            <a:endCxn id="112" idx="0"/>
          </p:cNvCxnSpPr>
          <p:nvPr/>
        </p:nvCxnSpPr>
        <p:spPr>
          <a:xfrm>
            <a:off x="7902051" y="1863669"/>
            <a:ext cx="95535" cy="1377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8011237" y="2087216"/>
            <a:ext cx="4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si</a:t>
            </a:r>
            <a:endParaRPr lang="es-VE" dirty="0"/>
          </a:p>
        </p:txBody>
      </p:sp>
      <p:sp>
        <p:nvSpPr>
          <p:cNvPr id="127" name="Rombo 126"/>
          <p:cNvSpPr/>
          <p:nvPr/>
        </p:nvSpPr>
        <p:spPr>
          <a:xfrm>
            <a:off x="9263024" y="2378856"/>
            <a:ext cx="682388" cy="6277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8" name="Rectángulo redondeado 127"/>
          <p:cNvSpPr/>
          <p:nvPr/>
        </p:nvSpPr>
        <p:spPr>
          <a:xfrm>
            <a:off x="8566987" y="1634420"/>
            <a:ext cx="1064525" cy="2866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Registrar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8692982" y="21347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no</a:t>
            </a:r>
            <a:endParaRPr lang="es-VE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10992335" y="2262380"/>
            <a:ext cx="4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si</a:t>
            </a:r>
            <a:endParaRPr lang="es-VE" dirty="0"/>
          </a:p>
        </p:txBody>
      </p:sp>
      <p:cxnSp>
        <p:nvCxnSpPr>
          <p:cNvPr id="135" name="Conector angular 134"/>
          <p:cNvCxnSpPr>
            <a:stCxn id="112" idx="3"/>
            <a:endCxn id="127" idx="2"/>
          </p:cNvCxnSpPr>
          <p:nvPr/>
        </p:nvCxnSpPr>
        <p:spPr>
          <a:xfrm flipV="1">
            <a:off x="9184942" y="3006654"/>
            <a:ext cx="419276" cy="398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127" idx="1"/>
            <a:endCxn id="128" idx="2"/>
          </p:cNvCxnSpPr>
          <p:nvPr/>
        </p:nvCxnSpPr>
        <p:spPr>
          <a:xfrm rot="10800000">
            <a:off x="9099250" y="1921023"/>
            <a:ext cx="163774" cy="771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27" idx="3"/>
            <a:endCxn id="30" idx="2"/>
          </p:cNvCxnSpPr>
          <p:nvPr/>
        </p:nvCxnSpPr>
        <p:spPr>
          <a:xfrm flipV="1">
            <a:off x="9945412" y="1304699"/>
            <a:ext cx="968993" cy="1388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128" idx="0"/>
            <a:endCxn id="30" idx="1"/>
          </p:cNvCxnSpPr>
          <p:nvPr/>
        </p:nvCxnSpPr>
        <p:spPr>
          <a:xfrm rot="5400000" flipH="1" flipV="1">
            <a:off x="9275584" y="964592"/>
            <a:ext cx="493494" cy="846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>
            <a:stCxn id="30" idx="0"/>
          </p:cNvCxnSpPr>
          <p:nvPr/>
        </p:nvCxnSpPr>
        <p:spPr>
          <a:xfrm flipH="1" flipV="1">
            <a:off x="10914404" y="600079"/>
            <a:ext cx="1" cy="37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ipse 150"/>
          <p:cNvSpPr/>
          <p:nvPr/>
        </p:nvSpPr>
        <p:spPr>
          <a:xfrm>
            <a:off x="10721433" y="244394"/>
            <a:ext cx="385942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53" name="Rectángulo redondeado 152"/>
          <p:cNvSpPr/>
          <p:nvPr/>
        </p:nvSpPr>
        <p:spPr>
          <a:xfrm>
            <a:off x="1117213" y="2304165"/>
            <a:ext cx="2351221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Generar comprobante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55" name="Conector recto de flecha 154"/>
          <p:cNvCxnSpPr>
            <a:endCxn id="153" idx="1"/>
          </p:cNvCxnSpPr>
          <p:nvPr/>
        </p:nvCxnSpPr>
        <p:spPr>
          <a:xfrm>
            <a:off x="663818" y="2467938"/>
            <a:ext cx="453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3" idx="3"/>
          </p:cNvCxnSpPr>
          <p:nvPr/>
        </p:nvCxnSpPr>
        <p:spPr>
          <a:xfrm flipV="1">
            <a:off x="3468434" y="2467937"/>
            <a:ext cx="8461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/>
          <p:cNvSpPr/>
          <p:nvPr/>
        </p:nvSpPr>
        <p:spPr>
          <a:xfrm>
            <a:off x="4314596" y="2262380"/>
            <a:ext cx="421172" cy="42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64" name="Elipse 163"/>
          <p:cNvSpPr/>
          <p:nvPr/>
        </p:nvSpPr>
        <p:spPr>
          <a:xfrm>
            <a:off x="8724" y="3814457"/>
            <a:ext cx="573207" cy="51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65" name="Rectángulo redondeado 164"/>
          <p:cNvSpPr/>
          <p:nvPr/>
        </p:nvSpPr>
        <p:spPr>
          <a:xfrm>
            <a:off x="1035327" y="3912296"/>
            <a:ext cx="1257498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consultas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66" name="Conector recto de flecha 165"/>
          <p:cNvCxnSpPr>
            <a:endCxn id="165" idx="1"/>
          </p:cNvCxnSpPr>
          <p:nvPr/>
        </p:nvCxnSpPr>
        <p:spPr>
          <a:xfrm>
            <a:off x="581931" y="4076069"/>
            <a:ext cx="453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/>
          <p:cNvCxnSpPr>
            <a:stCxn id="165" idx="3"/>
          </p:cNvCxnSpPr>
          <p:nvPr/>
        </p:nvCxnSpPr>
        <p:spPr>
          <a:xfrm flipV="1">
            <a:off x="2292825" y="3571194"/>
            <a:ext cx="1175609" cy="50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redondeado 170"/>
          <p:cNvSpPr/>
          <p:nvPr/>
        </p:nvSpPr>
        <p:spPr>
          <a:xfrm>
            <a:off x="3465577" y="3384357"/>
            <a:ext cx="1257498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Inquilino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72" name="Rectángulo redondeado 171"/>
          <p:cNvSpPr/>
          <p:nvPr/>
        </p:nvSpPr>
        <p:spPr>
          <a:xfrm>
            <a:off x="3267684" y="4189795"/>
            <a:ext cx="1645510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Comprobantes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74" name="Conector recto de flecha 173"/>
          <p:cNvCxnSpPr>
            <a:stCxn id="165" idx="3"/>
            <a:endCxn id="172" idx="1"/>
          </p:cNvCxnSpPr>
          <p:nvPr/>
        </p:nvCxnSpPr>
        <p:spPr>
          <a:xfrm>
            <a:off x="2292825" y="4076070"/>
            <a:ext cx="974859" cy="27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5513696" y="3568888"/>
            <a:ext cx="559558" cy="507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78" name="Conector recto de flecha 177"/>
          <p:cNvCxnSpPr>
            <a:stCxn id="171" idx="3"/>
            <a:endCxn id="176" idx="2"/>
          </p:cNvCxnSpPr>
          <p:nvPr/>
        </p:nvCxnSpPr>
        <p:spPr>
          <a:xfrm>
            <a:off x="4723075" y="3548131"/>
            <a:ext cx="790621" cy="27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180"/>
          <p:cNvCxnSpPr>
            <a:stCxn id="172" idx="3"/>
            <a:endCxn id="176" idx="2"/>
          </p:cNvCxnSpPr>
          <p:nvPr/>
        </p:nvCxnSpPr>
        <p:spPr>
          <a:xfrm flipV="1">
            <a:off x="4913194" y="3822479"/>
            <a:ext cx="600502" cy="53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redondeado 182"/>
          <p:cNvSpPr/>
          <p:nvPr/>
        </p:nvSpPr>
        <p:spPr>
          <a:xfrm>
            <a:off x="1117214" y="5523332"/>
            <a:ext cx="1257498" cy="327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listas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84" name="Conector recto de flecha 183"/>
          <p:cNvCxnSpPr>
            <a:endCxn id="183" idx="1"/>
          </p:cNvCxnSpPr>
          <p:nvPr/>
        </p:nvCxnSpPr>
        <p:spPr>
          <a:xfrm>
            <a:off x="663818" y="5687105"/>
            <a:ext cx="453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stCxn id="183" idx="3"/>
            <a:endCxn id="186" idx="1"/>
          </p:cNvCxnSpPr>
          <p:nvPr/>
        </p:nvCxnSpPr>
        <p:spPr>
          <a:xfrm flipV="1">
            <a:off x="2374712" y="5259363"/>
            <a:ext cx="655091" cy="42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ángulo redondeado 185"/>
          <p:cNvSpPr/>
          <p:nvPr/>
        </p:nvSpPr>
        <p:spPr>
          <a:xfrm>
            <a:off x="3029803" y="4995393"/>
            <a:ext cx="1775159" cy="52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 todos los Inquilinos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87" name="Rectángulo redondeado 186"/>
          <p:cNvSpPr/>
          <p:nvPr/>
        </p:nvSpPr>
        <p:spPr>
          <a:xfrm>
            <a:off x="3349571" y="5800831"/>
            <a:ext cx="1645510" cy="517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Inquilinos morosos</a:t>
            </a:r>
            <a:endParaRPr lang="es-VE" dirty="0">
              <a:solidFill>
                <a:schemeClr val="tx1"/>
              </a:solidFill>
            </a:endParaRPr>
          </a:p>
        </p:txBody>
      </p:sp>
      <p:cxnSp>
        <p:nvCxnSpPr>
          <p:cNvPr id="188" name="Conector recto de flecha 187"/>
          <p:cNvCxnSpPr>
            <a:stCxn id="183" idx="3"/>
            <a:endCxn id="187" idx="1"/>
          </p:cNvCxnSpPr>
          <p:nvPr/>
        </p:nvCxnSpPr>
        <p:spPr>
          <a:xfrm>
            <a:off x="2374712" y="5687106"/>
            <a:ext cx="974859" cy="37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Elipse 188"/>
          <p:cNvSpPr/>
          <p:nvPr/>
        </p:nvSpPr>
        <p:spPr>
          <a:xfrm>
            <a:off x="5595583" y="5179924"/>
            <a:ext cx="559558" cy="507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90" name="Conector recto de flecha 189"/>
          <p:cNvCxnSpPr>
            <a:stCxn id="186" idx="3"/>
            <a:endCxn id="189" idx="2"/>
          </p:cNvCxnSpPr>
          <p:nvPr/>
        </p:nvCxnSpPr>
        <p:spPr>
          <a:xfrm>
            <a:off x="4804962" y="5259363"/>
            <a:ext cx="790621" cy="1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/>
          <p:cNvCxnSpPr>
            <a:stCxn id="187" idx="3"/>
            <a:endCxn id="189" idx="2"/>
          </p:cNvCxnSpPr>
          <p:nvPr/>
        </p:nvCxnSpPr>
        <p:spPr>
          <a:xfrm flipV="1">
            <a:off x="4995081" y="5433515"/>
            <a:ext cx="600502" cy="6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ipse 200"/>
          <p:cNvSpPr/>
          <p:nvPr/>
        </p:nvSpPr>
        <p:spPr>
          <a:xfrm>
            <a:off x="90611" y="5420282"/>
            <a:ext cx="573207" cy="5186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A</a:t>
            </a:r>
            <a:endParaRPr lang="es-V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27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Mendez</dc:creator>
  <cp:lastModifiedBy>Mendez</cp:lastModifiedBy>
  <cp:revision>8</cp:revision>
  <dcterms:created xsi:type="dcterms:W3CDTF">2018-03-23T15:10:08Z</dcterms:created>
  <dcterms:modified xsi:type="dcterms:W3CDTF">2018-03-23T16:16:56Z</dcterms:modified>
</cp:coreProperties>
</file>