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216bd24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edit, you can create a copy under </a:t>
            </a:r>
            <a:r>
              <a:rPr b="1" lang="en-US"/>
              <a:t>File &gt; Make a copy...</a:t>
            </a:r>
            <a:endParaRPr b="1"/>
          </a:p>
        </p:txBody>
      </p:sp>
      <p:sp>
        <p:nvSpPr>
          <p:cNvPr id="86" name="Google Shape;86;gc8216bd24_2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2819" y="114685"/>
            <a:ext cx="175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Lean Canvas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2450" y="892725"/>
            <a:ext cx="8796000" cy="53142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810000" y="114684"/>
            <a:ext cx="3276600" cy="46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Aura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239000" y="114684"/>
            <a:ext cx="1752600" cy="20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04/12/2019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239000" y="375182"/>
            <a:ext cx="1752600" cy="20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#x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52400" y="4868585"/>
            <a:ext cx="4398000" cy="13383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Estructura de costes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Servidores, smartbands con detección de frecuencia cardíaca, desarrollo.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550441" y="4868585"/>
            <a:ext cx="4398000" cy="13383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Flujo de ingresos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Donaciones via PayPal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Transacciones para eliminar publicidad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Patrocinio de centros de salud.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52400" y="892725"/>
            <a:ext cx="1764900" cy="39759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Problema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</a:pPr>
            <a:r>
              <a:rPr i="1" lang="en-US" sz="1200">
                <a:solidFill>
                  <a:schemeClr val="dk1"/>
                </a:solidFill>
              </a:rPr>
              <a:t>Personas con epilepsia no tienen una persona cerca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en-US" sz="1200">
                <a:solidFill>
                  <a:schemeClr val="dk1"/>
                </a:solidFill>
              </a:rPr>
              <a:t>Al no ser asistidos pueden sufrir daños físicos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en-US" sz="1200">
                <a:solidFill>
                  <a:schemeClr val="dk1"/>
                </a:solidFill>
              </a:rPr>
              <a:t>Durante el sueño es cuando más solos y mas episodios sufren.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917192" y="892725"/>
            <a:ext cx="1764900" cy="1987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Solución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Detectar ataques epilépticos por smartband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Alertar episodios a tutores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Control de medicación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999999"/>
                </a:solidFill>
              </a:rPr>
              <a:t>					</a:t>
            </a:r>
            <a:endParaRPr i="1" sz="1200"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999999"/>
                </a:solidFill>
              </a:rPr>
              <a:t>				</a:t>
            </a:r>
            <a:endParaRPr i="1" sz="1200"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999999"/>
                </a:solidFill>
              </a:rPr>
              <a:t>			</a:t>
            </a:r>
            <a:endParaRPr i="1" sz="1200"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999999"/>
                </a:solidFill>
              </a:rPr>
              <a:t>		</a:t>
            </a:r>
            <a:endParaRPr i="1" sz="1200">
              <a:solidFill>
                <a:srgbClr val="99999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917192" y="2880654"/>
            <a:ext cx="1764900" cy="1987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Métricas clave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Formas y sintomas previos al ataque de epilepsia, calcular ritmo cardíaco.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654106" y="892725"/>
            <a:ext cx="1764900" cy="39759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Proposición de valor única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200">
                <a:solidFill>
                  <a:schemeClr val="dk1"/>
                </a:solidFill>
              </a:rPr>
              <a:t>“Para que nunca estés solo solo cuando tengas un ataque de epilepsia, nosotros nos encargamos de alertar a tus seres queridos”</a:t>
            </a:r>
            <a:endParaRPr i="1" sz="1200">
              <a:solidFill>
                <a:srgbClr val="999999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5418898" y="892725"/>
            <a:ext cx="1764900" cy="1987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Ventaja especial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1" lang="en-US" sz="1200">
                <a:solidFill>
                  <a:schemeClr val="dk1"/>
                </a:solidFill>
              </a:rPr>
              <a:t>Detectar ataques de epilepsia con dispositivos biométricos económicos.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418898" y="2880654"/>
            <a:ext cx="1764900" cy="1987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Canales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Internet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</a:rPr>
              <a:t>Play Store</a:t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7183690" y="892725"/>
            <a:ext cx="1764900" cy="39759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Segmento de clientes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200">
                <a:solidFill>
                  <a:schemeClr val="dk1"/>
                </a:solidFill>
              </a:rPr>
              <a:t>Personas que sufren ataques de epilepsia de manera crónica.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753341" y="6257596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0" i="0" sz="2000" u="none" cap="none" strike="noStrik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230730" y="6257596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b="0" i="0" sz="2000" u="none" cap="none" strike="noStrik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3"/>
          <p:cNvCxnSpPr/>
          <p:nvPr/>
        </p:nvCxnSpPr>
        <p:spPr>
          <a:xfrm rot="10800000">
            <a:off x="4550441" y="788450"/>
            <a:ext cx="0" cy="5731500"/>
          </a:xfrm>
          <a:prstGeom prst="straightConnector1">
            <a:avLst/>
          </a:prstGeom>
          <a:noFill/>
          <a:ln cap="rnd" cmpd="sng" w="19050">
            <a:solidFill>
              <a:srgbClr val="007DDA">
                <a:alpha val="49800"/>
              </a:srgbClr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