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Tahom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2F6CDDC-4EF5-49B4-9AC4-1B1FB1190A2D}">
  <a:tblStyle styleId="{62F6CDDC-4EF5-49B4-9AC4-1B1FB1190A2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Tahoma-regular.fntdata"/><Relationship Id="rId8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/>
        </p:nvGraphicFramePr>
        <p:xfrm>
          <a:off x="0" y="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{62F6CDDC-4EF5-49B4-9AC4-1B1FB1190A2D}</a:tableStyleId>
              </a:tblPr>
              <a:tblGrid>
                <a:gridCol w="2251500"/>
                <a:gridCol w="2527550"/>
                <a:gridCol w="1319850"/>
                <a:gridCol w="1268075"/>
                <a:gridCol w="2544800"/>
                <a:gridCol w="2280250"/>
              </a:tblGrid>
              <a:tr h="47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AR" sz="2000" u="sng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LEAN CANVAS</a:t>
                      </a:r>
                      <a:endParaRPr b="1" i="0" sz="2000" u="sng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Proyecto: </a:t>
                      </a: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Reutilizacion</a:t>
                      </a: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b="1" lang="es-AR" sz="1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 Objetos</a:t>
                      </a: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endParaRPr b="1" sz="16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</a:t>
                      </a:r>
                      <a:r>
                        <a:rPr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todavía</a:t>
                      </a:r>
                      <a:r>
                        <a:rPr b="1" lang="es-AR" sz="1600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sirve”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FECHA: </a:t>
                      </a:r>
                      <a:r>
                        <a:rPr lang="es-A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r>
                        <a:rPr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/05/2019</a:t>
                      </a:r>
                      <a:endParaRPr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ITERACIÓN</a:t>
                      </a:r>
                      <a:r>
                        <a:rPr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: #01</a:t>
                      </a:r>
                      <a:endParaRPr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4E0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2162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Problema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Solución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Propuesta de valor diferencia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Ventaja Especial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Segmento de Clientes</a:t>
                      </a:r>
                      <a:endParaRPr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225"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Métricas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Canales</a:t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Alternativas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Early adopters</a:t>
                      </a:r>
                      <a:endParaRPr i="0" sz="12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282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Estructura de costos</a:t>
                      </a:r>
                      <a:endParaRPr b="0" i="0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Flujo de Ingresos</a:t>
                      </a:r>
                      <a:endParaRPr b="0" i="0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85" name="Google Shape;85;p13"/>
          <p:cNvSpPr/>
          <p:nvPr/>
        </p:nvSpPr>
        <p:spPr>
          <a:xfrm>
            <a:off x="258675" y="982050"/>
            <a:ext cx="1630500" cy="1421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La mayoría de las personas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desechan objetos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se podrían reutilizar.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dispersa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sobre reutilización.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Tutoriales/ Guías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validación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puntuación.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683338" y="968425"/>
            <a:ext cx="1630500" cy="1421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Unificación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fuentes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reutilización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Acceso a la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reutilización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mediante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búsquedas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fáciles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claridad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fuentes/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tutorías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sobre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reutilización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5108025" y="1084050"/>
            <a:ext cx="1896600" cy="4422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 DESPERDICIES, TRANSFORMA”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2718750" y="3155925"/>
            <a:ext cx="1630500" cy="1586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publicaciones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comentarios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ingresos a las publicaciones.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838532" y="982027"/>
            <a:ext cx="1630500" cy="11904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Acuerdos con ONG.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Unificación de fuentes.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Nuevos métodos accesibles (cámara).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7838475" y="3184427"/>
            <a:ext cx="1630500" cy="1364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Publicidad en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eventos y charlas sobre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ecología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Revistas 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decoración y manualidades.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sociales</a:t>
            </a: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0197000" y="982050"/>
            <a:ext cx="1733700" cy="17487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Ambientalistas.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Amantes de las manualidades.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Artesanos.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Ahorradores.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Hippies.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Personas con tiempo libre.</a:t>
            </a: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238348" y="5437318"/>
            <a:ext cx="1630500" cy="11904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Campaña publicitaria.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Servidores y costos del uso de APIs.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316894" y="5437318"/>
            <a:ext cx="1630500" cy="11904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Donaciones.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Sponsors.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Publicidad y membresía.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Contenido propio.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10503" y="3420440"/>
            <a:ext cx="1630500" cy="11904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Búsquedas por Google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Búsquedas por Youtube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Experiencia de otras personas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081550" y="2088275"/>
            <a:ext cx="2028900" cy="793800"/>
          </a:xfrm>
          <a:prstGeom prst="foldedCorner">
            <a:avLst>
              <a:gd fmla="val 18193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alternativo: </a:t>
            </a:r>
            <a:r>
              <a:rPr b="1" lang="es-A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“RECICLA, TRANSFORMA, CREA TODO EN UN SOLO LUGAR”</a:t>
            </a:r>
            <a:b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0192050" y="3420450"/>
            <a:ext cx="1743600" cy="13221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latin typeface="Calibri"/>
                <a:ea typeface="Calibri"/>
                <a:cs typeface="Calibri"/>
                <a:sym typeface="Calibri"/>
              </a:rPr>
              <a:t>- Personas con muchas cosas y quiere hacer algo con ellas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latin typeface="Calibri"/>
                <a:ea typeface="Calibri"/>
                <a:cs typeface="Calibri"/>
                <a:sym typeface="Calibri"/>
              </a:rPr>
              <a:t>- Personas curiosas que ven restauraciones por Youtube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latin typeface="Calibri"/>
                <a:ea typeface="Calibri"/>
                <a:cs typeface="Calibri"/>
                <a:sym typeface="Calibri"/>
              </a:rPr>
              <a:t>- Personas con alta habilidad mecánica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