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14" r:id="rId5"/>
    <p:sldId id="315" r:id="rId6"/>
    <p:sldId id="318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20" r:id="rId16"/>
    <p:sldId id="321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DBF9-3F0D-BF30-96DC-7CB7B682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BF6B54-A621-E019-B0E9-9D324DF1A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904E8-4925-206D-4C3B-97DF35952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4A0B-B6C6-CC70-84B2-8852257AC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B5C6-24FD-7364-61DD-3CAA9E5DB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42472-9A5F-A8A8-6624-F1D450011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77EA1-46D6-6A1D-7540-E1487155F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C40F-6F38-EC48-0159-DD8CB1ADC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D6F3-A470-3CC1-9980-FBF840BB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D0361-EB64-E301-CBAE-7CABB3812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C6120-578F-CF05-ECDF-DD32CB72E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A435-EAD2-214C-7A89-2F2CE7936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0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1C59-E2E5-F339-A8F2-39620F7C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76325-26BF-3D30-ABCF-096962EF2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FE2FD-DA74-790D-4A86-7EED9EF6C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4159-16AF-5B7D-E20C-12ED5B827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5A79A-488E-7142-9672-EFEEF887A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166C1B-1EE9-7EC2-40E0-551C92A49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61B8D-0539-8AE9-F140-2FDB0EFAF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85ADF-C3DC-6A18-4677-E52DF5501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1041-1B61-8E5D-8CF9-2AB83168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683D7-8DAB-556A-1152-3D47C4A3C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0A935-FF4F-367E-F670-22732A01A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56A4-7950-0BEB-C1CA-E1B0CBDC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2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69C2-75A2-F7F6-C272-17A97B83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98ED4-EFD7-0E41-1B1E-403F96E43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EFFA0-20B7-BEF9-DAC5-9761CC408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4EC8-AB9F-3F86-9665-690305F8E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0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C682E-E92A-02AD-4B72-C77381FE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FBE9-59A2-A643-1F8D-7A78D7DA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C06D-B304-5DA2-26AD-4F89BC0E6A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/>
          </a:bodyPr>
          <a:lstStyle/>
          <a:p>
            <a:r>
              <a:rPr lang="es-ES" dirty="0"/>
              <a:t>📚 7. Aprendizaje adaptativo</a:t>
            </a:r>
          </a:p>
          <a:p>
            <a:r>
              <a:rPr lang="es-ES" dirty="0"/>
              <a:t>Modelos de IA pueden aprender del estilo de programación del usuario y:</a:t>
            </a:r>
          </a:p>
          <a:p>
            <a:endParaRPr lang="es-ES" dirty="0"/>
          </a:p>
          <a:p>
            <a:r>
              <a:rPr lang="es-ES" dirty="0"/>
              <a:t>Sugerir soluciones que combinen eficiencia con coherencia.</a:t>
            </a:r>
          </a:p>
          <a:p>
            <a:endParaRPr lang="es-ES" dirty="0"/>
          </a:p>
          <a:p>
            <a:r>
              <a:rPr lang="es-ES" dirty="0"/>
              <a:t>Generar plantillas de código optimizadas según los hábitos del equipo.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9F973-F1E6-114F-4813-B151F18A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4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E9D4-08B5-8DA9-2712-811A925A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2BE6-1474-0C21-B9AC-6AB2CBA4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Practico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7AF4-2DC8-6553-226D-C460FBF781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473200"/>
            <a:ext cx="8575041" cy="477305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🔍 Ejemplo práctico</a:t>
            </a:r>
          </a:p>
          <a:p>
            <a:r>
              <a:rPr lang="es-ES" dirty="0"/>
              <a:t>Supongamos que escribiste este código en Python:</a:t>
            </a:r>
          </a:p>
          <a:p>
            <a:r>
              <a:rPr lang="es-ES" dirty="0" err="1"/>
              <a:t>result</a:t>
            </a:r>
            <a:r>
              <a:rPr lang="es-ES" dirty="0"/>
              <a:t> = []</a:t>
            </a:r>
          </a:p>
          <a:p>
            <a:r>
              <a:rPr lang="es-ES" dirty="0" err="1"/>
              <a:t>for</a:t>
            </a:r>
            <a:r>
              <a:rPr lang="es-ES" dirty="0"/>
              <a:t> i in </a:t>
            </a:r>
            <a:r>
              <a:rPr lang="es-ES" dirty="0" err="1"/>
              <a:t>range</a:t>
            </a:r>
            <a:r>
              <a:rPr lang="es-ES" dirty="0"/>
              <a:t>(</a:t>
            </a:r>
            <a:r>
              <a:rPr lang="es-ES" dirty="0" err="1"/>
              <a:t>len</a:t>
            </a:r>
            <a:r>
              <a:rPr lang="es-ES" dirty="0"/>
              <a:t>(data)):</a:t>
            </a:r>
          </a:p>
          <a:p>
            <a:r>
              <a:rPr lang="es-ES" dirty="0"/>
              <a:t>    </a:t>
            </a:r>
            <a:r>
              <a:rPr lang="es-ES" dirty="0" err="1"/>
              <a:t>result.append</a:t>
            </a:r>
            <a:r>
              <a:rPr lang="es-ES" dirty="0"/>
              <a:t>(data[i] * 2)</a:t>
            </a:r>
          </a:p>
          <a:p>
            <a:endParaRPr lang="es-ES" dirty="0"/>
          </a:p>
          <a:p>
            <a:r>
              <a:rPr lang="es-ES" dirty="0"/>
              <a:t>Un asistente basado en IA podría sugerir:</a:t>
            </a:r>
          </a:p>
          <a:p>
            <a:r>
              <a:rPr lang="es-ES" dirty="0" err="1"/>
              <a:t>result</a:t>
            </a:r>
            <a:r>
              <a:rPr lang="es-ES" dirty="0"/>
              <a:t> = [x * 2 </a:t>
            </a:r>
            <a:r>
              <a:rPr lang="es-ES" dirty="0" err="1"/>
              <a:t>for</a:t>
            </a:r>
            <a:r>
              <a:rPr lang="es-ES" dirty="0"/>
              <a:t> x in data]</a:t>
            </a:r>
          </a:p>
          <a:p>
            <a:endParaRPr lang="es-ES" dirty="0"/>
          </a:p>
          <a:p>
            <a:r>
              <a:rPr lang="es-ES" dirty="0"/>
              <a:t>Y luego optimizar aún más si se trata de un </a:t>
            </a:r>
            <a:r>
              <a:rPr lang="es-ES" dirty="0" err="1"/>
              <a:t>numpy.ndarray</a:t>
            </a:r>
            <a:r>
              <a:rPr lang="es-ES" dirty="0"/>
              <a:t>:</a:t>
            </a:r>
          </a:p>
          <a:p>
            <a:r>
              <a:rPr lang="es-ES" dirty="0" err="1"/>
              <a:t>result</a:t>
            </a:r>
            <a:r>
              <a:rPr lang="es-ES" dirty="0"/>
              <a:t> = data * 2</a:t>
            </a:r>
          </a:p>
          <a:p>
            <a:endParaRPr lang="es-ES" dirty="0"/>
          </a:p>
          <a:p>
            <a:r>
              <a:rPr lang="es-ES" dirty="0"/>
              <a:t>Esto reduce líneas de código, mejora la legibilidad y aumenta la eficiencia en ejecución.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F21C9-B529-B021-65FD-9CF8F193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8480" y="2018120"/>
            <a:ext cx="10815319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IA mejora la programación eficiente mediante:</a:t>
            </a:r>
          </a:p>
          <a:p>
            <a:r>
              <a:rPr lang="es-ES" dirty="0"/>
              <a:t>Asistencia en tiempo real.</a:t>
            </a:r>
          </a:p>
          <a:p>
            <a:r>
              <a:rPr lang="es-ES" dirty="0"/>
              <a:t>Optimización basada en patrones y datos reales.</a:t>
            </a:r>
          </a:p>
          <a:p>
            <a:r>
              <a:rPr lang="es-ES" dirty="0"/>
              <a:t>Automatización de tareas repetitivas y análisis de código.</a:t>
            </a:r>
          </a:p>
          <a:p>
            <a:r>
              <a:rPr lang="es-ES" dirty="0"/>
              <a:t>Propuestas de soluciones algorítmicas más rápidas y limpias.</a:t>
            </a:r>
          </a:p>
          <a:p>
            <a:r>
              <a:rPr lang="es-ES" dirty="0"/>
              <a:t>En resumen, la IA no reemplaza al programador, sino que lo potencia, liberándolo de tareas mecánicas y ayudándolo a concentrarse en decisiones críticas de arquitectura y diseño.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 err="1"/>
              <a:t>Modalidad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Dos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practicos</a:t>
            </a:r>
            <a:r>
              <a:rPr lang="en-US" dirty="0"/>
              <a:t> </a:t>
            </a:r>
            <a:r>
              <a:rPr lang="en-US" dirty="0" err="1"/>
              <a:t>grupales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tercer</a:t>
            </a:r>
            <a:r>
              <a:rPr lang="en-US" dirty="0"/>
              <a:t> nota es un </a:t>
            </a:r>
            <a:r>
              <a:rPr lang="en-US" dirty="0" err="1"/>
              <a:t>avance</a:t>
            </a:r>
            <a:r>
              <a:rPr lang="en-US" dirty="0"/>
              <a:t> del Proyecto final.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34720"/>
            <a:ext cx="5181600" cy="5039043"/>
          </a:xfrm>
        </p:spPr>
        <p:txBody>
          <a:bodyPr>
            <a:norm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Algorítmica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Uso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Estructuras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Datos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Adecuadas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Código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Consideraciones de E/S (Entrada/Salida)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Buena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Práctica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Código</a:t>
            </a: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Profiling y Testing</a:t>
            </a:r>
          </a:p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Evita la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Prematura</a:t>
            </a:r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Uso de Lenguajes y </a:t>
            </a:r>
            <a:r>
              <a:rPr lang="es-AR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s-AR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Eficientes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Documentación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Comentarios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Incidencia</a:t>
            </a:r>
            <a:r>
              <a:rPr lang="en-US" sz="3200" dirty="0"/>
              <a:t> de la IA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programacion</a:t>
            </a:r>
            <a:r>
              <a:rPr lang="en-US" sz="3200" dirty="0"/>
              <a:t> </a:t>
            </a:r>
            <a:r>
              <a:rPr lang="en-US" sz="3200" dirty="0" err="1"/>
              <a:t>Eficiente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2000" dirty="0">
                <a:cs typeface="Calibri"/>
              </a:rPr>
              <a:t>La inteligencia artificial (IA) está teniendo una influencia cada vez más importante en la programación eficiente, ayudando a los desarrolladores a escribir código más rápido, optimizado y con menos errores. 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🧠 1. Asistentes de codificación inteligentes</a:t>
            </a:r>
          </a:p>
          <a:p>
            <a:r>
              <a:rPr lang="es-ES" dirty="0"/>
              <a:t>Herramientas como GitHub </a:t>
            </a:r>
            <a:r>
              <a:rPr lang="es-ES" dirty="0" err="1"/>
              <a:t>Copilot</a:t>
            </a:r>
            <a:r>
              <a:rPr lang="es-ES" dirty="0"/>
              <a:t>, </a:t>
            </a:r>
            <a:r>
              <a:rPr lang="es-ES" dirty="0" err="1"/>
              <a:t>Tabnine</a:t>
            </a:r>
            <a:r>
              <a:rPr lang="es-ES" dirty="0"/>
              <a:t>, Amazon </a:t>
            </a:r>
            <a:r>
              <a:rPr lang="es-ES" dirty="0" err="1"/>
              <a:t>CodeWhisperer</a:t>
            </a:r>
            <a:r>
              <a:rPr lang="es-ES" dirty="0"/>
              <a:t>, entre otros, utilizan modelos de lenguaje (como GPT) para:</a:t>
            </a:r>
          </a:p>
          <a:p>
            <a:r>
              <a:rPr lang="es-ES" dirty="0"/>
              <a:t>Sugerir líneas de código completas basadas en el contexto.</a:t>
            </a:r>
          </a:p>
          <a:p>
            <a:r>
              <a:rPr lang="es-ES" dirty="0"/>
              <a:t>Recomendar estructuras más eficientes o funciones optimizadas.</a:t>
            </a:r>
          </a:p>
          <a:p>
            <a:r>
              <a:rPr lang="es-ES" dirty="0"/>
              <a:t>Reducir el tiempo de desarrollo, permitiendo que el programador se enfoque en lógica de alto nivel.</a:t>
            </a:r>
          </a:p>
          <a:p>
            <a:endParaRPr lang="es-ES" dirty="0"/>
          </a:p>
          <a:p>
            <a:r>
              <a:rPr lang="es-ES" dirty="0"/>
              <a:t>💡 Ejemplo: En vez de escribir manualmente un algoritmo de ordenamiento, el asistente puede sugerirte directamente una versión optimizada como </a:t>
            </a:r>
            <a:r>
              <a:rPr lang="es-ES" dirty="0" err="1"/>
              <a:t>sorted</a:t>
            </a:r>
            <a:r>
              <a:rPr lang="es-ES" dirty="0"/>
              <a:t>(</a:t>
            </a:r>
            <a:r>
              <a:rPr lang="es-ES" dirty="0" err="1"/>
              <a:t>arr</a:t>
            </a:r>
            <a:r>
              <a:rPr lang="es-ES" dirty="0"/>
              <a:t>, </a:t>
            </a:r>
            <a:r>
              <a:rPr lang="es-ES" dirty="0" err="1"/>
              <a:t>key</a:t>
            </a:r>
            <a:r>
              <a:rPr lang="es-ES" dirty="0"/>
              <a:t>=lambda x: </a:t>
            </a:r>
            <a:r>
              <a:rPr lang="es-ES" dirty="0" err="1"/>
              <a:t>x.prop</a:t>
            </a:r>
            <a:r>
              <a:rPr lang="es-ES" dirty="0"/>
              <a:t>) en Python.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8C103-A8EC-5EB3-5D23-27087174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BD95-8555-20B4-D8F8-570C961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1144-DE43-663E-6874-93ACC9D5DC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📊 2. Optimización automática del código</a:t>
            </a:r>
          </a:p>
          <a:p>
            <a:r>
              <a:rPr lang="es-ES" dirty="0"/>
              <a:t>IA puede analizar código fuente y sugerir mejoras como:</a:t>
            </a:r>
          </a:p>
          <a:p>
            <a:endParaRPr lang="es-ES" dirty="0"/>
          </a:p>
          <a:p>
            <a:r>
              <a:rPr lang="es-ES" dirty="0"/>
              <a:t>Reducción de complejidad algorítmica.</a:t>
            </a:r>
          </a:p>
          <a:p>
            <a:endParaRPr lang="es-ES" dirty="0"/>
          </a:p>
          <a:p>
            <a:r>
              <a:rPr lang="es-ES" dirty="0"/>
              <a:t>Reemplazo de bucles ineficientes por expresiones vectorizadas (especialmente en Python con </a:t>
            </a:r>
            <a:r>
              <a:rPr lang="es-ES" dirty="0" err="1"/>
              <a:t>NumPy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Reorganización del código para mejorar el cache hit o paralelismo.</a:t>
            </a:r>
          </a:p>
          <a:p>
            <a:endParaRPr lang="es-ES" dirty="0"/>
          </a:p>
          <a:p>
            <a:r>
              <a:rPr lang="es-ES" dirty="0"/>
              <a:t>🛠️ Herramientas: Facebook Aroma, </a:t>
            </a:r>
            <a:r>
              <a:rPr lang="es-ES" dirty="0" err="1"/>
              <a:t>DeepCode</a:t>
            </a:r>
            <a:r>
              <a:rPr lang="es-ES" dirty="0"/>
              <a:t>, Intel </a:t>
            </a:r>
            <a:r>
              <a:rPr lang="es-ES" dirty="0" err="1"/>
              <a:t>VTune</a:t>
            </a:r>
            <a:r>
              <a:rPr lang="es-ES" dirty="0"/>
              <a:t> con IA.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10FD-2BCF-E0AA-26C0-12CB51A67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F2223-12AE-A5A5-F19D-91BA1846B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D19-697C-8EC0-B69D-FE24844A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4B0-A351-DA3C-8355-3A1F918E9B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/>
          </a:bodyPr>
          <a:lstStyle/>
          <a:p>
            <a:r>
              <a:rPr lang="es-ES" dirty="0"/>
              <a:t>🐛 3. Detección inteligente de errores y cuellos de botella</a:t>
            </a:r>
          </a:p>
          <a:p>
            <a:r>
              <a:rPr lang="es-ES" dirty="0"/>
              <a:t>La IA puede detectar:</a:t>
            </a:r>
          </a:p>
          <a:p>
            <a:endParaRPr lang="es-ES" dirty="0"/>
          </a:p>
          <a:p>
            <a:r>
              <a:rPr lang="es-ES" dirty="0"/>
              <a:t>Errores de rendimiento como fugas de memoria o cálculos innecesarios.</a:t>
            </a:r>
          </a:p>
          <a:p>
            <a:endParaRPr lang="es-ES" dirty="0"/>
          </a:p>
          <a:p>
            <a:r>
              <a:rPr lang="es-ES" dirty="0"/>
              <a:t>Malas prácticas como recálculos redundantes o uso ineficiente de estructuras de datos.</a:t>
            </a:r>
          </a:p>
          <a:p>
            <a:endParaRPr lang="es-ES" dirty="0"/>
          </a:p>
          <a:p>
            <a:r>
              <a:rPr lang="es-ES" dirty="0"/>
              <a:t>Además, puede explicar de forma clara por qué un fragmento de código no es eficiente.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6F9A2-BF51-5783-9525-DC953047B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F036-961A-EE48-0781-5BE363EA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7435-4C36-D566-BBFB-FCF9F31A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0B19-8889-DD57-9B26-84AB93C349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🧪 4. Generación de casos de prueba y análisis de rendimiento</a:t>
            </a:r>
          </a:p>
          <a:p>
            <a:r>
              <a:rPr lang="es-ES" dirty="0"/>
              <a:t>Los modelos de IA pueden:</a:t>
            </a:r>
          </a:p>
          <a:p>
            <a:endParaRPr lang="es-ES" dirty="0"/>
          </a:p>
          <a:p>
            <a:r>
              <a:rPr lang="es-ES" dirty="0"/>
              <a:t>Generar casos de prueba que estresen al algoritmo.</a:t>
            </a:r>
          </a:p>
          <a:p>
            <a:endParaRPr lang="es-ES" dirty="0"/>
          </a:p>
          <a:p>
            <a:r>
              <a:rPr lang="es-ES" dirty="0"/>
              <a:t>Proponer perfiles de entrada que muestren el peor caso.</a:t>
            </a:r>
          </a:p>
          <a:p>
            <a:endParaRPr lang="es-ES" dirty="0"/>
          </a:p>
          <a:p>
            <a:r>
              <a:rPr lang="es-ES" dirty="0"/>
              <a:t>Usar esos datos para medir y mejorar el tiempo de ejecución y uso de memoria.</a:t>
            </a:r>
          </a:p>
          <a:p>
            <a:endParaRPr lang="es-ES" dirty="0"/>
          </a:p>
          <a:p>
            <a:r>
              <a:rPr lang="es-ES" dirty="0"/>
              <a:t>📈 Esto ayuda a aplicar el principio de medir antes de optimizar con evidencia real.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093CC-C811-A32A-5B8F-843B9489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97CC0-C8A7-6D76-FECE-102AD37A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7A0-6299-F738-2E3E-8F4D4FD7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D01C-419A-33A4-D3BD-42965BFD45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/>
          </a:bodyPr>
          <a:lstStyle/>
          <a:p>
            <a:r>
              <a:rPr lang="es-ES" dirty="0"/>
              <a:t>🔄 5. Refactorización automatizada</a:t>
            </a:r>
          </a:p>
          <a:p>
            <a:r>
              <a:rPr lang="es-ES" dirty="0"/>
              <a:t>Algoritmos de IA pueden:</a:t>
            </a:r>
          </a:p>
          <a:p>
            <a:endParaRPr lang="es-ES" dirty="0"/>
          </a:p>
          <a:p>
            <a:r>
              <a:rPr lang="es-ES" dirty="0"/>
              <a:t>Detectar código duplicado o redundante.</a:t>
            </a:r>
          </a:p>
          <a:p>
            <a:endParaRPr lang="es-ES" dirty="0"/>
          </a:p>
          <a:p>
            <a:r>
              <a:rPr lang="es-ES" dirty="0"/>
              <a:t>Aplicar patrones de diseño eficientes.</a:t>
            </a:r>
          </a:p>
          <a:p>
            <a:endParaRPr lang="es-ES" dirty="0"/>
          </a:p>
          <a:p>
            <a:r>
              <a:rPr lang="es-ES" dirty="0"/>
              <a:t>Separar responsabilidades (SRP) automáticamente para mejorar la mantenibilidad y legibilidad.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C98A-D0AF-B612-3A18-2F7F167C5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7F46-7036-727E-C8DE-AD1E585DB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5443-AD99-EB27-4CCB-5F58849A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 err="1"/>
              <a:t>Incidencia</a:t>
            </a:r>
            <a:r>
              <a:rPr lang="en-US" dirty="0"/>
              <a:t> de la IA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0C57-7911-AABE-E5B5-338364B216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8575041" cy="3914910"/>
          </a:xfrm>
        </p:spPr>
        <p:txBody>
          <a:bodyPr>
            <a:normAutofit/>
          </a:bodyPr>
          <a:lstStyle/>
          <a:p>
            <a:r>
              <a:rPr lang="es-ES" dirty="0"/>
              <a:t>☁️ 6. Sistemas de compilación y despliegue inteligente</a:t>
            </a:r>
          </a:p>
          <a:p>
            <a:r>
              <a:rPr lang="es-ES" dirty="0"/>
              <a:t>IA también está presente en CI/CD y DevOps:</a:t>
            </a:r>
          </a:p>
          <a:p>
            <a:endParaRPr lang="es-ES" dirty="0"/>
          </a:p>
          <a:p>
            <a:r>
              <a:rPr lang="es-ES" dirty="0"/>
              <a:t>Optimiza procesos de compilación incremental.</a:t>
            </a:r>
          </a:p>
          <a:p>
            <a:endParaRPr lang="es-ES" dirty="0"/>
          </a:p>
          <a:p>
            <a:r>
              <a:rPr lang="es-ES" dirty="0"/>
              <a:t>Recomienda cambios que no rompen la eficiencia de la aplicación.</a:t>
            </a:r>
          </a:p>
          <a:p>
            <a:endParaRPr lang="es-ES" dirty="0"/>
          </a:p>
          <a:p>
            <a:r>
              <a:rPr lang="es-ES" dirty="0"/>
              <a:t>Ayuda a hacer </a:t>
            </a:r>
            <a:r>
              <a:rPr lang="es-ES" dirty="0" err="1"/>
              <a:t>profiling</a:t>
            </a:r>
            <a:r>
              <a:rPr lang="es-ES" dirty="0"/>
              <a:t> automático en el entorno real de ejecución.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99027-608F-111A-FE19-C97B166CC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0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{AA280167-151D-4B8D-A1C1-0B548E79F639}TF44172dc5-d19e-4d2a-aaf3-e2c69a283fd81f4275d0_win32-950e754c5494</Template>
  <TotalTime>84</TotalTime>
  <Words>848</Words>
  <Application>Microsoft Office PowerPoint</Application>
  <PresentationFormat>Widescreen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Times New Roman</vt:lpstr>
      <vt:lpstr>Custom</vt:lpstr>
      <vt:lpstr>Programacion Eficiente</vt:lpstr>
      <vt:lpstr>PowerPoint Presentation</vt:lpstr>
      <vt:lpstr>Incidencia de la IA en la programacion Eficiente</vt:lpstr>
      <vt:lpstr>Incidencia de la IA en la programacion Eficiente</vt:lpstr>
      <vt:lpstr>Incidencia de la IA en la programacion Eficiente</vt:lpstr>
      <vt:lpstr>Incidencia de la IA en la programacion Eficiente</vt:lpstr>
      <vt:lpstr>Incidencia de la IA en la programacion Eficiente</vt:lpstr>
      <vt:lpstr>Incidencia de la IA en la programacion Eficiente</vt:lpstr>
      <vt:lpstr>Incidencia de la IA en la programacion Eficiente</vt:lpstr>
      <vt:lpstr>Incidencia de la IA en la programacion Eficiente</vt:lpstr>
      <vt:lpstr>Ejemplo Practico</vt:lpstr>
      <vt:lpstr>Our competition</vt:lpstr>
      <vt:lpstr>Conclusion</vt:lpstr>
      <vt:lpstr>Modalidad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Daniele, Valeria</dc:creator>
  <cp:lastModifiedBy>Daniele, Valeria</cp:lastModifiedBy>
  <cp:revision>3</cp:revision>
  <dcterms:created xsi:type="dcterms:W3CDTF">2025-08-04T14:27:25Z</dcterms:created>
  <dcterms:modified xsi:type="dcterms:W3CDTF">2025-08-04T15:51:55Z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