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Libre Franklin Medium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  <p:embeddedFont>
      <p:font typeface="Montserrat" charset="0"/>
      <p:regular r:id="rId20"/>
      <p:bold r:id="rId21"/>
      <p:italic r:id="rId22"/>
      <p:boldItalic r:id="rId23"/>
    </p:embeddedFont>
    <p:embeddedFont>
      <p:font typeface="Libre Franklin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6201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32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87256b18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87256b181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45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87256b181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87256b181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25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79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23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84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00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24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55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26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1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0.jpg"/><Relationship Id="rId27" Type="http://schemas.openxmlformats.org/officeDocument/2006/relationships/image" Target="../media/image3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png"/><Relationship Id="rId11" Type="http://schemas.openxmlformats.org/officeDocument/2006/relationships/image" Target="../media/image12.png"/><Relationship Id="rId5" Type="http://schemas.openxmlformats.org/officeDocument/2006/relationships/image" Target="../media/image40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pa banderas">
  <p:cSld name="Diapositiva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258" y="5077769"/>
            <a:ext cx="12220905" cy="17896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-12672" y="-1693"/>
            <a:ext cx="122072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706" y="2078"/>
            <a:ext cx="4163877" cy="4051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008718" y="5361238"/>
            <a:ext cx="3839229" cy="1239206"/>
            <a:chOff x="8169499" y="5338777"/>
            <a:chExt cx="3666185" cy="1170719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74574" y="5338777"/>
              <a:ext cx="693314" cy="451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 descr="Imagen que contiene dibujo&#10;&#10;Descripción generada con confianza muy alt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98502" y="5338777"/>
              <a:ext cx="693314" cy="451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 descr="Imagen que contiene alimentos&#10;&#10;Descripción generada con confianza muy alta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597776" y="5342646"/>
              <a:ext cx="768440" cy="461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 descr="Imagen que contiene dibujo&#10;&#10;Descripción generada con confianza muy alta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69499" y="6058137"/>
              <a:ext cx="693313" cy="4513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 descr="Imagen que contiene dibujo&#10;&#10;Descripción generada con confianza muy alta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67611" y="6047405"/>
              <a:ext cx="693313" cy="4513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 descr="Imagen que contiene alimentos&#10;&#10;Descripción generada con confianza muy alta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154991" y="6058137"/>
              <a:ext cx="693314" cy="451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142371" y="6058137"/>
              <a:ext cx="693313" cy="4513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9212" y="5091109"/>
            <a:ext cx="56431" cy="17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2963" cy="74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12993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13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82275" y="5562676"/>
            <a:ext cx="3141510" cy="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 descr="Imagen que contiene alimentos, plato&#10;&#10;Descripción generada con confianza muy alta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940742" y="5754753"/>
            <a:ext cx="1670282" cy="36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  <a:defRPr sz="3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  <a:defRPr sz="3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078" cy="131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 rot="5400000">
            <a:off x="2192491" y="471334"/>
            <a:ext cx="2814829" cy="552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pa universidades">
  <p:cSld name="Diapositiva de título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258" y="5077769"/>
            <a:ext cx="12220903" cy="1789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-12672" y="-1693"/>
            <a:ext cx="12207300" cy="5083200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706" y="2078"/>
            <a:ext cx="4163876" cy="405123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1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12" y="5091109"/>
            <a:ext cx="56431" cy="17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31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12993" y="5041245"/>
            <a:ext cx="12218100" cy="67800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275" y="5562676"/>
            <a:ext cx="3141510" cy="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 descr="Imagen que contiene alimentos, plato&#10;&#10;Descripción generada con confianza muy alt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0742" y="5754753"/>
            <a:ext cx="1670282" cy="3634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3"/>
          <p:cNvGrpSpPr/>
          <p:nvPr/>
        </p:nvGrpSpPr>
        <p:grpSpPr>
          <a:xfrm>
            <a:off x="6298472" y="5292192"/>
            <a:ext cx="5293605" cy="1513141"/>
            <a:chOff x="5663592" y="2910750"/>
            <a:chExt cx="7660789" cy="2189784"/>
          </a:xfrm>
        </p:grpSpPr>
        <p:pic>
          <p:nvPicPr>
            <p:cNvPr id="37" name="Google Shape;37;p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443879" y="4353000"/>
              <a:ext cx="1064532" cy="308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63592" y="3196188"/>
              <a:ext cx="887110" cy="39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76329" y="4188004"/>
              <a:ext cx="638718" cy="638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44476" y="3151911"/>
              <a:ext cx="887122" cy="434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0854409" y="2910750"/>
              <a:ext cx="965665" cy="965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2437254" y="3224979"/>
              <a:ext cx="887120" cy="337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663610" y="3914174"/>
              <a:ext cx="1186360" cy="1186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2278503" y="4367614"/>
              <a:ext cx="1045878" cy="279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896267" y="3076100"/>
              <a:ext cx="586360" cy="5863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" name="Google Shape;46;p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441150" y="5985550"/>
            <a:ext cx="819775" cy="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73825" y="5419200"/>
            <a:ext cx="424275" cy="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pa universidades + institutos">
  <p:cSld name="Diapositiva de título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258" y="5077769"/>
            <a:ext cx="12220903" cy="178961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/>
          <p:nvPr/>
        </p:nvSpPr>
        <p:spPr>
          <a:xfrm>
            <a:off x="-12672" y="-1693"/>
            <a:ext cx="12207300" cy="5083200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706" y="2078"/>
            <a:ext cx="4163876" cy="405123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1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3" name="Google Shape;5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12" y="5091109"/>
            <a:ext cx="56431" cy="17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31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-12993" y="5041245"/>
            <a:ext cx="12218100" cy="67800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275" y="5562676"/>
            <a:ext cx="3141510" cy="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 descr="Imagen que contiene alimentos, plato&#10;&#10;Descripción generada con confianza muy alt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0742" y="5754753"/>
            <a:ext cx="1670282" cy="36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5541" y="5652213"/>
            <a:ext cx="591267" cy="1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8582" y="5241028"/>
            <a:ext cx="492723" cy="21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4696" y="5560565"/>
            <a:ext cx="354760" cy="35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60231" y="5221214"/>
            <a:ext cx="536352" cy="26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24146" y="5082488"/>
            <a:ext cx="536355" cy="53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438005" y="5257019"/>
            <a:ext cx="492728" cy="18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58521" y="5375138"/>
            <a:ext cx="725615" cy="72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387906" y="5660329"/>
            <a:ext cx="580913" cy="15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427943" y="5174328"/>
            <a:ext cx="325680" cy="32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59552" y="6582642"/>
            <a:ext cx="468093" cy="143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174805" y="6054198"/>
            <a:ext cx="298513" cy="29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44338" y="6054186"/>
            <a:ext cx="298511" cy="29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272525" y="6054198"/>
            <a:ext cx="298513" cy="29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695537" y="6582647"/>
            <a:ext cx="558988" cy="14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1758187" y="6054187"/>
            <a:ext cx="298515" cy="29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845346" y="6065771"/>
            <a:ext cx="275344" cy="27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9373595" y="5923960"/>
            <a:ext cx="558988" cy="55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632554" y="5375138"/>
            <a:ext cx="725615" cy="72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8333550" y="5158475"/>
            <a:ext cx="388350" cy="3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5940550" y="6109805"/>
            <a:ext cx="590861" cy="1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8398109" y="6093805"/>
            <a:ext cx="774289" cy="2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0184533" y="6131955"/>
            <a:ext cx="705429" cy="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784300" y="6571850"/>
            <a:ext cx="558975" cy="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-27495" y="1125207"/>
            <a:ext cx="12212319" cy="4545511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t="-227" r="58" b="5828"/>
          <a:stretch/>
        </p:blipFill>
        <p:spPr>
          <a:xfrm>
            <a:off x="7221283" y="1111560"/>
            <a:ext cx="4970718" cy="455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2378" y="5734847"/>
            <a:ext cx="12208027" cy="114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97257" y="2770054"/>
            <a:ext cx="7262078" cy="131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"/>
              <a:buNone/>
              <a:defRPr sz="3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-23404" y="5670719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-23404" y="1057450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1" name="Google Shape;91;p6" descr="Imagen que contiene paraguas&#10;&#10;Descripción generada con confianza muy alt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57360" y="-4410"/>
            <a:ext cx="2865120" cy="68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9286"/>
            <a:ext cx="12228347" cy="231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 descr="Imagen que contiene reloj&#10;&#10;Descripción generada con confianza muy al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" y="6598818"/>
            <a:ext cx="1412240" cy="1729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/>
          <p:nvPr/>
        </p:nvSpPr>
        <p:spPr>
          <a:xfrm rot="10800000" flipH="1">
            <a:off x="-4360" y="6493038"/>
            <a:ext cx="12191999" cy="44428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97" name="Google Shape;97;p6" descr="Imagen que contiene objeto, reloj&#10;&#10;Descripción generada con confianza muy al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52909" y="6640049"/>
            <a:ext cx="914401" cy="11724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833438" y="1037255"/>
            <a:ext cx="10515600" cy="506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99" name="Google Shape;99;p6" descr="Imagen que contiene señal&#10;&#10;Descripción generada con confianza muy alt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370" y="43518"/>
            <a:ext cx="597385" cy="6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2" name="Google Shape;102;p7" descr="Imagen que contiene paraguas&#10;&#10;Descripción generada con confianza muy alt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57360" y="-4410"/>
            <a:ext cx="2865120" cy="68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9286"/>
            <a:ext cx="12228347" cy="2315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/>
          <p:nvPr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3838" y="1037939"/>
            <a:ext cx="10515199" cy="502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107" name="Google Shape;107;p7" descr="Imagen que contiene señal&#10;&#10;Descripción generada con confianza muy al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70" y="43518"/>
            <a:ext cx="597385" cy="6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0" name="Google Shape;110;p8" descr="Imagen que contiene paraguas&#10;&#10;Descripción generada con confianza muy alt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57360" y="-4410"/>
            <a:ext cx="2865120" cy="68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Imagen que contiene reloj&#10;&#10;Descripción generada con confianza muy al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" y="6598818"/>
            <a:ext cx="1412240" cy="172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/>
          <p:nvPr/>
        </p:nvSpPr>
        <p:spPr>
          <a:xfrm rot="10800000" flipH="1">
            <a:off x="-4360" y="6493038"/>
            <a:ext cx="12191999" cy="44428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5" name="Google Shape;115;p8" descr="Imagen que contiene objeto, reloj&#10;&#10;Descripción generada con confianza muy al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2909" y="6640049"/>
            <a:ext cx="914401" cy="117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>
            <a:spLocks noGrp="1"/>
          </p:cNvSpPr>
          <p:nvPr>
            <p:ph type="body" idx="1"/>
          </p:nvPr>
        </p:nvSpPr>
        <p:spPr>
          <a:xfrm>
            <a:off x="833438" y="1036969"/>
            <a:ext cx="10515600" cy="4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117" name="Google Shape;117;p8" descr="Imagen que contiene señal&#10;&#10;Descripción generada con confianza muy al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70" y="43518"/>
            <a:ext cx="597385" cy="6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Encabezado de sección">
  <p:cSld name="3_Encabezado de sec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/>
          <p:nvPr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0" name="Google Shape;120;p9" descr="Imagen que contiene paraguas&#10;&#10;Descripción generada con confianza muy alt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57360" y="-4410"/>
            <a:ext cx="2865120" cy="689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/>
          <p:nvPr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833838" y="1036991"/>
            <a:ext cx="10515199" cy="514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124" name="Google Shape;124;p9" descr="Imagen que contiene señal&#10;&#10;Descripción generada con confianza muy al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0" y="43518"/>
            <a:ext cx="597385" cy="60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258" y="5077769"/>
            <a:ext cx="12220905" cy="1789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/>
          <p:nvPr/>
        </p:nvSpPr>
        <p:spPr>
          <a:xfrm>
            <a:off x="-12672" y="-1693"/>
            <a:ext cx="122072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-23404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5270" y="2078"/>
            <a:ext cx="5269313" cy="512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6922" y="5091109"/>
            <a:ext cx="56431" cy="177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 descr="Imagen que contiene dibujo&#10;&#10;Descripción generada con confianza muy al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6725" y="4000498"/>
            <a:ext cx="284410" cy="29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81640" y="4000499"/>
            <a:ext cx="284410" cy="29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 descr="Imagen que contiene dibujo&#10;&#10;Descripción generada con confianza muy alt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4204" y="1886218"/>
            <a:ext cx="348804" cy="35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 descr="Imagen que contiene dibujo&#10;&#10;Descripción generada con confianza muy alt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11810" y="4000499"/>
            <a:ext cx="284410" cy="29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 descr="Imagen que contiene dibujo&#10;&#10;Descripción generada con confianza muy alt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4204" y="1338865"/>
            <a:ext cx="348804" cy="35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/>
          <p:nvPr/>
        </p:nvSpPr>
        <p:spPr>
          <a:xfrm>
            <a:off x="1375893" y="1279301"/>
            <a:ext cx="53511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http://laconga.redclara.net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contacto@laconga.redclara.net</a:t>
            </a:r>
            <a:endParaRPr/>
          </a:p>
        </p:txBody>
      </p:sp>
      <p:sp>
        <p:nvSpPr>
          <p:cNvPr id="137" name="Google Shape;137;p10"/>
          <p:cNvSpPr txBox="1"/>
          <p:nvPr/>
        </p:nvSpPr>
        <p:spPr>
          <a:xfrm>
            <a:off x="4835275" y="4424050"/>
            <a:ext cx="26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lacongaphysics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8882" y="5356951"/>
            <a:ext cx="4081453" cy="106504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/>
          <p:nvPr/>
        </p:nvSpPr>
        <p:spPr>
          <a:xfrm>
            <a:off x="5996725" y="6029838"/>
            <a:ext cx="609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apoyo de la Comisión Europea para la producción de esta publicación no constituye una aprobación del contenido, el cual refleja únicamente las opiniones de los autores, y la Comisión no se hace responsable del uso que pueda hacerse de la información contenida en la misma.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0" descr="Imagen que contiene alimentos, plato&#10;&#10;Descripción generada con confianza muy alta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18984" y="5465581"/>
            <a:ext cx="2108750" cy="45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1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31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100" cy="132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3100" cy="74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00" cy="128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100" cy="132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3100" cy="74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00" cy="128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797257" y="2770054"/>
            <a:ext cx="7262078" cy="131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833438" y="1037255"/>
            <a:ext cx="10515600" cy="506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833838" y="1037939"/>
            <a:ext cx="10515199" cy="502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body" idx="1"/>
          </p:nvPr>
        </p:nvSpPr>
        <p:spPr>
          <a:xfrm>
            <a:off x="833438" y="1036969"/>
            <a:ext cx="10515600" cy="4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833839" y="78578"/>
            <a:ext cx="10515600" cy="53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833838" y="1036991"/>
            <a:ext cx="10515199" cy="514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Libre Franklin Medium</vt:lpstr>
      <vt:lpstr>Roboto</vt:lpstr>
      <vt:lpstr>Montserrat</vt:lpstr>
      <vt:lpstr>Libre Franklin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USUARIO</cp:lastModifiedBy>
  <cp:revision>1</cp:revision>
  <dcterms:modified xsi:type="dcterms:W3CDTF">2020-06-16T08:36:16Z</dcterms:modified>
</cp:coreProperties>
</file>