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1" r:id="rId6"/>
    <p:sldId id="259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EC2024"/>
    <a:srgbClr val="2C2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54873-C944-4351-8075-17D516A5087A}" v="16" dt="2020-05-15T23:48:02.204"/>
    <p1510:client id="{AE5C2BF5-8911-390E-48EE-6F59275D668F}" v="318" dt="2020-05-16T22:47:22.542"/>
    <p1510:client id="{C228D5EA-3E17-D552-A94B-9DDDDA9F11ED}" v="288" dt="2020-05-16T01:15:34.419"/>
    <p1510:client id="{DAA00251-637E-411B-8EDA-6725B96C922A}" v="1" dt="2020-05-15T23:42:57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0">
            <a:extLst>
              <a:ext uri="{FF2B5EF4-FFF2-40B4-BE49-F238E27FC236}">
                <a16:creationId xmlns:a16="http://schemas.microsoft.com/office/drawing/2014/main" xmlns="" id="{39187583-0576-4C8B-B20E-93C5B66410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258" y="5077769"/>
            <a:ext cx="12220905" cy="178961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F0A90320-E0AA-4B76-834A-B45F21CE0417}"/>
              </a:ext>
            </a:extLst>
          </p:cNvPr>
          <p:cNvSpPr/>
          <p:nvPr userDrawn="1"/>
        </p:nvSpPr>
        <p:spPr>
          <a:xfrm>
            <a:off x="-12672" y="-1693"/>
            <a:ext cx="12207255" cy="5083127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4DED7606-C2DC-4CEE-8286-55422E9561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0706" y="2078"/>
            <a:ext cx="4163877" cy="4051234"/>
          </a:xfrm>
          <a:prstGeom prst="rect">
            <a:avLst/>
          </a:prstGeom>
        </p:spPr>
      </p:pic>
      <p:pic>
        <p:nvPicPr>
          <p:cNvPr id="11" name="Imagen 10" descr="Imagen que contiene firmar, alimentos&#10;&#10;Descripción generada con confianza muy alta">
            <a:extLst>
              <a:ext uri="{FF2B5EF4-FFF2-40B4-BE49-F238E27FC236}">
                <a16:creationId xmlns:a16="http://schemas.microsoft.com/office/drawing/2014/main" xmlns="" id="{9D601411-0D7A-4829-AD25-693383CBAA4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7299" y="5396586"/>
            <a:ext cx="4042184" cy="1033485"/>
          </a:xfrm>
          <a:prstGeom prst="rect">
            <a:avLst/>
          </a:prstGeom>
        </p:spPr>
      </p:pic>
      <p:pic>
        <p:nvPicPr>
          <p:cNvPr id="12" name="Imagen 11" descr="Imagen que contiene rojo, firmar, alimentos, parada&#10;&#10;Descripción generada con confianza muy alta">
            <a:extLst>
              <a:ext uri="{FF2B5EF4-FFF2-40B4-BE49-F238E27FC236}">
                <a16:creationId xmlns:a16="http://schemas.microsoft.com/office/drawing/2014/main" xmlns="" id="{38F3128D-B188-4B4D-896A-1AA45E8527C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37517" y="5694975"/>
            <a:ext cx="1957917" cy="423754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xmlns="" id="{278C0CB1-9493-40E7-9354-D91ED4AB1E00}"/>
              </a:ext>
            </a:extLst>
          </p:cNvPr>
          <p:cNvGrpSpPr/>
          <p:nvPr userDrawn="1"/>
        </p:nvGrpSpPr>
        <p:grpSpPr>
          <a:xfrm>
            <a:off x="8051188" y="5392438"/>
            <a:ext cx="3161764" cy="1020466"/>
            <a:chOff x="8169499" y="5338777"/>
            <a:chExt cx="3666186" cy="1170719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xmlns="" id="{D639A1A4-C359-441C-926A-919A5DBD6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74574" y="5338777"/>
              <a:ext cx="693314" cy="451359"/>
            </a:xfrm>
            <a:prstGeom prst="rect">
              <a:avLst/>
            </a:prstGeom>
          </p:spPr>
        </p:pic>
        <p:pic>
          <p:nvPicPr>
            <p:cNvPr id="15" name="Imagen 14" descr="Imagen que contiene dibujo&#10;&#10;Descripción generada con confianza muy alta">
              <a:extLst>
                <a:ext uri="{FF2B5EF4-FFF2-40B4-BE49-F238E27FC236}">
                  <a16:creationId xmlns:a16="http://schemas.microsoft.com/office/drawing/2014/main" xmlns="" id="{17F87432-9F5C-4B3E-8B65-C2DEAB6AB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98502" y="5338777"/>
              <a:ext cx="693314" cy="451359"/>
            </a:xfrm>
            <a:prstGeom prst="rect">
              <a:avLst/>
            </a:prstGeom>
          </p:spPr>
        </p:pic>
        <p:pic>
          <p:nvPicPr>
            <p:cNvPr id="16" name="Imagen 15" descr="Imagen que contiene alimentos&#10;&#10;Descripción generada con confianza muy alta">
              <a:extLst>
                <a:ext uri="{FF2B5EF4-FFF2-40B4-BE49-F238E27FC236}">
                  <a16:creationId xmlns:a16="http://schemas.microsoft.com/office/drawing/2014/main" xmlns="" id="{F17DA0B5-3F89-46F3-BDDC-1F9E7000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97776" y="5342646"/>
              <a:ext cx="768440" cy="461316"/>
            </a:xfrm>
            <a:prstGeom prst="rect">
              <a:avLst/>
            </a:prstGeom>
          </p:spPr>
        </p:pic>
        <p:pic>
          <p:nvPicPr>
            <p:cNvPr id="17" name="Imagen 16" descr="Imagen que contiene dibujo&#10;&#10;Descripción generada con confianza muy alta">
              <a:extLst>
                <a:ext uri="{FF2B5EF4-FFF2-40B4-BE49-F238E27FC236}">
                  <a16:creationId xmlns:a16="http://schemas.microsoft.com/office/drawing/2014/main" xmlns="" id="{55E905B7-F30A-4273-B837-7C4AFC40B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69499" y="6058137"/>
              <a:ext cx="693314" cy="451359"/>
            </a:xfrm>
            <a:prstGeom prst="rect">
              <a:avLst/>
            </a:prstGeom>
          </p:spPr>
        </p:pic>
        <p:pic>
          <p:nvPicPr>
            <p:cNvPr id="18" name="Imagen 17" descr="Imagen que contiene dibujo&#10;&#10;Descripción generada con confianza muy alta">
              <a:extLst>
                <a:ext uri="{FF2B5EF4-FFF2-40B4-BE49-F238E27FC236}">
                  <a16:creationId xmlns:a16="http://schemas.microsoft.com/office/drawing/2014/main" xmlns="" id="{9855B517-3FD7-40F7-9BFE-E511D2759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67611" y="6047405"/>
              <a:ext cx="693314" cy="451359"/>
            </a:xfrm>
            <a:prstGeom prst="rect">
              <a:avLst/>
            </a:prstGeom>
          </p:spPr>
        </p:pic>
        <p:pic>
          <p:nvPicPr>
            <p:cNvPr id="19" name="Imagen 18" descr="Imagen que contiene alimentos&#10;&#10;Descripción generada con confianza muy alta">
              <a:extLst>
                <a:ext uri="{FF2B5EF4-FFF2-40B4-BE49-F238E27FC236}">
                  <a16:creationId xmlns:a16="http://schemas.microsoft.com/office/drawing/2014/main" xmlns="" id="{53BE5E3B-843C-4BC2-864B-D78785C05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154991" y="6058137"/>
              <a:ext cx="693314" cy="451359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xmlns="" id="{80BABD8F-8ABA-427A-AC5F-947BA4C32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142371" y="6058137"/>
              <a:ext cx="693314" cy="451359"/>
            </a:xfrm>
            <a:prstGeom prst="rect">
              <a:avLst/>
            </a:prstGeom>
          </p:spPr>
        </p:pic>
      </p:grpSp>
      <p:sp>
        <p:nvSpPr>
          <p:cNvPr id="21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62078" cy="1319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pic>
        <p:nvPicPr>
          <p:cNvPr id="23" name="Imagen 12">
            <a:extLst>
              <a:ext uri="{FF2B5EF4-FFF2-40B4-BE49-F238E27FC236}">
                <a16:creationId xmlns:a16="http://schemas.microsoft.com/office/drawing/2014/main" xmlns="" id="{3A1540A9-FED2-499E-B52D-5DE16D55340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46262" y="5091109"/>
            <a:ext cx="56431" cy="1779453"/>
          </a:xfrm>
          <a:prstGeom prst="rect">
            <a:avLst/>
          </a:prstGeom>
        </p:spPr>
      </p:pic>
      <p:sp>
        <p:nvSpPr>
          <p:cNvPr id="27" name="Marcador de texto 26"/>
          <p:cNvSpPr>
            <a:spLocks noGrp="1"/>
          </p:cNvSpPr>
          <p:nvPr>
            <p:ph type="body" sz="quarter" idx="11"/>
          </p:nvPr>
        </p:nvSpPr>
        <p:spPr>
          <a:xfrm>
            <a:off x="838200" y="2080838"/>
            <a:ext cx="5554319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R" dirty="0"/>
          </a:p>
        </p:txBody>
      </p:sp>
      <p:sp>
        <p:nvSpPr>
          <p:cNvPr id="29" name="Marcador de texto 28"/>
          <p:cNvSpPr>
            <a:spLocks noGrp="1"/>
          </p:cNvSpPr>
          <p:nvPr>
            <p:ph type="body" sz="quarter" idx="12"/>
          </p:nvPr>
        </p:nvSpPr>
        <p:spPr>
          <a:xfrm>
            <a:off x="832075" y="3526681"/>
            <a:ext cx="7192963" cy="744615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R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xmlns="" id="{90133CBE-8DCC-4CBB-99E6-72423E9B58DB}"/>
              </a:ext>
            </a:extLst>
          </p:cNvPr>
          <p:cNvSpPr/>
          <p:nvPr userDrawn="1"/>
        </p:nvSpPr>
        <p:spPr>
          <a:xfrm>
            <a:off x="-12993" y="5041245"/>
            <a:ext cx="12217987" cy="67793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62078" cy="131998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771E8B-6CA5-40B2-8038-0E112F3DAC1C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771E8B-6CA5-40B2-8038-0E112F3DAC1C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771E8B-6CA5-40B2-8038-0E112F3DAC1C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771E8B-6CA5-40B2-8038-0E112F3DAC1C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62078" cy="131998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5523411" cy="281482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771E8B-6CA5-40B2-8038-0E112F3DAC1C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771E8B-6CA5-40B2-8038-0E112F3DAC1C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F0A90320-E0AA-4B76-834A-B45F21CE0417}"/>
              </a:ext>
            </a:extLst>
          </p:cNvPr>
          <p:cNvSpPr/>
          <p:nvPr userDrawn="1"/>
        </p:nvSpPr>
        <p:spPr>
          <a:xfrm>
            <a:off x="-27495" y="1125208"/>
            <a:ext cx="12212319" cy="3956226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9">
            <a:extLst>
              <a:ext uri="{FF2B5EF4-FFF2-40B4-BE49-F238E27FC236}">
                <a16:creationId xmlns:a16="http://schemas.microsoft.com/office/drawing/2014/main" xmlns="" id="{4DED7606-C2DC-4CEE-8286-55422E95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228" r="59" b="17981"/>
          <a:stretch/>
        </p:blipFill>
        <p:spPr>
          <a:xfrm>
            <a:off x="7221283" y="1111560"/>
            <a:ext cx="4970718" cy="3966209"/>
          </a:xfrm>
          <a:prstGeom prst="rect">
            <a:avLst/>
          </a:prstGeom>
        </p:spPr>
      </p:pic>
      <p:pic>
        <p:nvPicPr>
          <p:cNvPr id="9" name="Imagen 20">
            <a:extLst>
              <a:ext uri="{FF2B5EF4-FFF2-40B4-BE49-F238E27FC236}">
                <a16:creationId xmlns:a16="http://schemas.microsoft.com/office/drawing/2014/main" xmlns="" id="{39187583-0576-4C8B-B20E-93C5B66410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5349" y="5077769"/>
            <a:ext cx="12208027" cy="1789617"/>
          </a:xfrm>
          <a:prstGeom prst="rect">
            <a:avLst/>
          </a:prstGeom>
        </p:spPr>
      </p:pic>
      <p:pic>
        <p:nvPicPr>
          <p:cNvPr id="11" name="Imagen 20">
            <a:extLst>
              <a:ext uri="{FF2B5EF4-FFF2-40B4-BE49-F238E27FC236}">
                <a16:creationId xmlns:a16="http://schemas.microsoft.com/office/drawing/2014/main" xmlns="" id="{60D5C102-BD18-4F06-A139-330D5691CA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V="1">
            <a:off x="-25349" y="-1346"/>
            <a:ext cx="12208027" cy="11403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7257" y="2457050"/>
            <a:ext cx="7262078" cy="1319983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90133CBE-8DCC-4CBB-99E6-72423E9B58DB}"/>
              </a:ext>
            </a:extLst>
          </p:cNvPr>
          <p:cNvSpPr/>
          <p:nvPr userDrawn="1"/>
        </p:nvSpPr>
        <p:spPr>
          <a:xfrm>
            <a:off x="-23404" y="5041245"/>
            <a:ext cx="12217987" cy="67793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90133CBE-8DCC-4CBB-99E6-72423E9B58DB}"/>
              </a:ext>
            </a:extLst>
          </p:cNvPr>
          <p:cNvSpPr/>
          <p:nvPr userDrawn="1"/>
        </p:nvSpPr>
        <p:spPr>
          <a:xfrm>
            <a:off x="-23404" y="1057450"/>
            <a:ext cx="12217987" cy="67793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F0A90320-E0AA-4B76-834A-B45F21CE0417}"/>
              </a:ext>
            </a:extLst>
          </p:cNvPr>
          <p:cNvSpPr/>
          <p:nvPr userDrawn="1"/>
        </p:nvSpPr>
        <p:spPr>
          <a:xfrm>
            <a:off x="709684" y="-2265"/>
            <a:ext cx="11484734" cy="682273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12" descr="Imagen que contiene paraguas&#10;&#10;Descripción generada con confianza muy alta">
            <a:extLst>
              <a:ext uri="{FF2B5EF4-FFF2-40B4-BE49-F238E27FC236}">
                <a16:creationId xmlns:a16="http://schemas.microsoft.com/office/drawing/2014/main" xmlns="" id="{85162223-F025-4878-9CA3-6CCE00A01A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57360" y="-4410"/>
            <a:ext cx="2865120" cy="689540"/>
          </a:xfrm>
          <a:prstGeom prst="rect">
            <a:avLst/>
          </a:prstGeom>
        </p:spPr>
      </p:pic>
      <p:pic>
        <p:nvPicPr>
          <p:cNvPr id="9" name="Imagen 20">
            <a:extLst>
              <a:ext uri="{FF2B5EF4-FFF2-40B4-BE49-F238E27FC236}">
                <a16:creationId xmlns:a16="http://schemas.microsoft.com/office/drawing/2014/main" xmlns="" id="{034434EC-B94F-4AE5-9F3C-432A2188EC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19286"/>
            <a:ext cx="12228347" cy="2315504"/>
          </a:xfrm>
          <a:prstGeom prst="rect">
            <a:avLst/>
          </a:prstGeom>
        </p:spPr>
      </p:pic>
      <p:pic>
        <p:nvPicPr>
          <p:cNvPr id="11" name="Imagen 7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xmlns="" id="{714F9BAC-D6FF-432C-B0B6-626C5A54C10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144" y="55677"/>
            <a:ext cx="568960" cy="583387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90133CBE-8DCC-4CBB-99E6-72423E9B58DB}"/>
              </a:ext>
            </a:extLst>
          </p:cNvPr>
          <p:cNvSpPr/>
          <p:nvPr userDrawn="1"/>
        </p:nvSpPr>
        <p:spPr>
          <a:xfrm>
            <a:off x="-8586" y="673567"/>
            <a:ext cx="12217987" cy="45719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833839" y="78578"/>
            <a:ext cx="10515600" cy="533637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s-ES" dirty="0"/>
              <a:t>Haga clic para modificar el estilo de título del patrón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7742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F0A90320-E0AA-4B76-834A-B45F21CE0417}"/>
              </a:ext>
            </a:extLst>
          </p:cNvPr>
          <p:cNvSpPr/>
          <p:nvPr userDrawn="1"/>
        </p:nvSpPr>
        <p:spPr>
          <a:xfrm>
            <a:off x="709684" y="-2265"/>
            <a:ext cx="11484734" cy="682273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12" descr="Imagen que contiene paraguas&#10;&#10;Descripción generada con confianza muy alta">
            <a:extLst>
              <a:ext uri="{FF2B5EF4-FFF2-40B4-BE49-F238E27FC236}">
                <a16:creationId xmlns:a16="http://schemas.microsoft.com/office/drawing/2014/main" xmlns="" id="{85162223-F025-4878-9CA3-6CCE00A01A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57360" y="-4410"/>
            <a:ext cx="2865120" cy="689540"/>
          </a:xfrm>
          <a:prstGeom prst="rect">
            <a:avLst/>
          </a:prstGeom>
        </p:spPr>
      </p:pic>
      <p:pic>
        <p:nvPicPr>
          <p:cNvPr id="11" name="Imagen 7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xmlns="" id="{714F9BAC-D6FF-432C-B0B6-626C5A54C1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44" y="55677"/>
            <a:ext cx="568960" cy="583387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90133CBE-8DCC-4CBB-99E6-72423E9B58DB}"/>
              </a:ext>
            </a:extLst>
          </p:cNvPr>
          <p:cNvSpPr/>
          <p:nvPr userDrawn="1"/>
        </p:nvSpPr>
        <p:spPr>
          <a:xfrm>
            <a:off x="-8586" y="673567"/>
            <a:ext cx="12217987" cy="45719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833839" y="78578"/>
            <a:ext cx="10515600" cy="533637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s-ES" dirty="0"/>
              <a:t>Haga clic para modificar el estilo de título del patrón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53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F0A90320-E0AA-4B76-834A-B45F21CE0417}"/>
              </a:ext>
            </a:extLst>
          </p:cNvPr>
          <p:cNvSpPr/>
          <p:nvPr userDrawn="1"/>
        </p:nvSpPr>
        <p:spPr>
          <a:xfrm>
            <a:off x="709684" y="-2265"/>
            <a:ext cx="11484734" cy="682273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12" descr="Imagen que contiene paraguas&#10;&#10;Descripción generada con confianza muy alta">
            <a:extLst>
              <a:ext uri="{FF2B5EF4-FFF2-40B4-BE49-F238E27FC236}">
                <a16:creationId xmlns:a16="http://schemas.microsoft.com/office/drawing/2014/main" xmlns="" id="{85162223-F025-4878-9CA3-6CCE00A01A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57360" y="-4410"/>
            <a:ext cx="2865120" cy="689540"/>
          </a:xfrm>
          <a:prstGeom prst="rect">
            <a:avLst/>
          </a:prstGeom>
        </p:spPr>
      </p:pic>
      <p:pic>
        <p:nvPicPr>
          <p:cNvPr id="11" name="Imagen 7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xmlns="" id="{714F9BAC-D6FF-432C-B0B6-626C5A54C1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44" y="55677"/>
            <a:ext cx="568960" cy="583387"/>
          </a:xfrm>
          <a:prstGeom prst="rect">
            <a:avLst/>
          </a:prstGeom>
        </p:spPr>
      </p:pic>
      <p:pic>
        <p:nvPicPr>
          <p:cNvPr id="12" name="Imagen 9" descr="Imagen que contiene reloj&#10;&#10;Descripción generada con confianza muy alta">
            <a:extLst>
              <a:ext uri="{FF2B5EF4-FFF2-40B4-BE49-F238E27FC236}">
                <a16:creationId xmlns:a16="http://schemas.microsoft.com/office/drawing/2014/main" xmlns="" id="{67E131A0-7A5D-4CC1-BBF0-B39EE7961B9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440" y="6598818"/>
            <a:ext cx="1412240" cy="172923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CDBF9009-148E-4456-A326-3F87AB40DC2A}"/>
              </a:ext>
            </a:extLst>
          </p:cNvPr>
          <p:cNvSpPr/>
          <p:nvPr userDrawn="1"/>
        </p:nvSpPr>
        <p:spPr>
          <a:xfrm flipV="1">
            <a:off x="-4360" y="6493038"/>
            <a:ext cx="12191999" cy="44428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90133CBE-8DCC-4CBB-99E6-72423E9B58DB}"/>
              </a:ext>
            </a:extLst>
          </p:cNvPr>
          <p:cNvSpPr/>
          <p:nvPr userDrawn="1"/>
        </p:nvSpPr>
        <p:spPr>
          <a:xfrm>
            <a:off x="-8586" y="673567"/>
            <a:ext cx="12217987" cy="45719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833839" y="78578"/>
            <a:ext cx="10515600" cy="533637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s-ES" dirty="0"/>
              <a:t>Haga clic para modificar el estilo de título del patrón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5019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0">
            <a:extLst>
              <a:ext uri="{FF2B5EF4-FFF2-40B4-BE49-F238E27FC236}">
                <a16:creationId xmlns:a16="http://schemas.microsoft.com/office/drawing/2014/main" xmlns="" id="{39187583-0576-4C8B-B20E-93C5B66410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258" y="5077769"/>
            <a:ext cx="12220905" cy="178961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F0A90320-E0AA-4B76-834A-B45F21CE0417}"/>
              </a:ext>
            </a:extLst>
          </p:cNvPr>
          <p:cNvSpPr/>
          <p:nvPr userDrawn="1"/>
        </p:nvSpPr>
        <p:spPr>
          <a:xfrm>
            <a:off x="-12672" y="-1693"/>
            <a:ext cx="12207255" cy="5083127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xmlns="" id="{90133CBE-8DCC-4CBB-99E6-72423E9B58DB}"/>
              </a:ext>
            </a:extLst>
          </p:cNvPr>
          <p:cNvSpPr/>
          <p:nvPr userDrawn="1"/>
        </p:nvSpPr>
        <p:spPr>
          <a:xfrm>
            <a:off x="-23404" y="5041245"/>
            <a:ext cx="12217987" cy="67793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9">
            <a:extLst>
              <a:ext uri="{FF2B5EF4-FFF2-40B4-BE49-F238E27FC236}">
                <a16:creationId xmlns:a16="http://schemas.microsoft.com/office/drawing/2014/main" xmlns="" id="{4DED7606-C2DC-4CEE-8286-55422E9561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25270" y="2078"/>
            <a:ext cx="5269313" cy="5124473"/>
          </a:xfrm>
          <a:prstGeom prst="rect">
            <a:avLst/>
          </a:prstGeom>
        </p:spPr>
      </p:pic>
      <p:pic>
        <p:nvPicPr>
          <p:cNvPr id="24" name="Imagen 10" descr="Imagen que contiene firmar, alimentos&#10;&#10;Descripción generada con confianza muy alta">
            <a:extLst>
              <a:ext uri="{FF2B5EF4-FFF2-40B4-BE49-F238E27FC236}">
                <a16:creationId xmlns:a16="http://schemas.microsoft.com/office/drawing/2014/main" xmlns="" id="{9D601411-0D7A-4829-AD25-693383CBAA4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02086" y="5428783"/>
            <a:ext cx="4042184" cy="1033485"/>
          </a:xfrm>
          <a:prstGeom prst="rect">
            <a:avLst/>
          </a:prstGeom>
        </p:spPr>
      </p:pic>
      <p:pic>
        <p:nvPicPr>
          <p:cNvPr id="25" name="Imagen 11" descr="Imagen que contiene rojo, firmar, alimentos, parada&#10;&#10;Descripción generada con confianza muy alta">
            <a:extLst>
              <a:ext uri="{FF2B5EF4-FFF2-40B4-BE49-F238E27FC236}">
                <a16:creationId xmlns:a16="http://schemas.microsoft.com/office/drawing/2014/main" xmlns="" id="{38F3128D-B188-4B4D-896A-1AA45E8527C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72134" y="5641313"/>
            <a:ext cx="3063353" cy="659866"/>
          </a:xfrm>
          <a:prstGeom prst="rect">
            <a:avLst/>
          </a:prstGeom>
        </p:spPr>
      </p:pic>
      <p:pic>
        <p:nvPicPr>
          <p:cNvPr id="26" name="Imagen 12">
            <a:extLst>
              <a:ext uri="{FF2B5EF4-FFF2-40B4-BE49-F238E27FC236}">
                <a16:creationId xmlns:a16="http://schemas.microsoft.com/office/drawing/2014/main" xmlns="" id="{3A1540A9-FED2-499E-B52D-5DE16D55340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322148" y="5091109"/>
            <a:ext cx="56431" cy="1779453"/>
          </a:xfrm>
          <a:prstGeom prst="rect">
            <a:avLst/>
          </a:prstGeom>
        </p:spPr>
      </p:pic>
      <p:pic>
        <p:nvPicPr>
          <p:cNvPr id="28" name="Imagen 20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xmlns="" id="{F90799CA-EB2B-4F6A-88CE-29BEA7E1A30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996725" y="4000498"/>
            <a:ext cx="284410" cy="295142"/>
          </a:xfrm>
          <a:prstGeom prst="rect">
            <a:avLst/>
          </a:prstGeom>
        </p:spPr>
      </p:pic>
      <p:pic>
        <p:nvPicPr>
          <p:cNvPr id="31" name="Imagen 22">
            <a:extLst>
              <a:ext uri="{FF2B5EF4-FFF2-40B4-BE49-F238E27FC236}">
                <a16:creationId xmlns:a16="http://schemas.microsoft.com/office/drawing/2014/main" xmlns="" id="{6BDAEFA7-61E5-4B00-9ADB-4DFBE6ED7F4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581640" y="4000499"/>
            <a:ext cx="284410" cy="295142"/>
          </a:xfrm>
          <a:prstGeom prst="rect">
            <a:avLst/>
          </a:prstGeom>
        </p:spPr>
      </p:pic>
      <p:pic>
        <p:nvPicPr>
          <p:cNvPr id="32" name="Imagen 23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xmlns="" id="{6CD0BC04-FD80-41E5-B802-47CF82E38B95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04204" y="1886218"/>
            <a:ext cx="348804" cy="359536"/>
          </a:xfrm>
          <a:prstGeom prst="rect">
            <a:avLst/>
          </a:prstGeom>
        </p:spPr>
      </p:pic>
      <p:pic>
        <p:nvPicPr>
          <p:cNvPr id="33" name="Imagen 24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xmlns="" id="{6049130D-CD99-4BDF-BB65-41F065A1C96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411810" y="4000499"/>
            <a:ext cx="284410" cy="295142"/>
          </a:xfrm>
          <a:prstGeom prst="rect">
            <a:avLst/>
          </a:prstGeom>
        </p:spPr>
      </p:pic>
      <p:pic>
        <p:nvPicPr>
          <p:cNvPr id="34" name="Imagen 25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xmlns="" id="{9F480BFD-C708-42E9-89BE-1FF58EAB165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04204" y="1338865"/>
            <a:ext cx="348804" cy="359536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xmlns="" id="{C8824A53-4D32-4328-B41E-401827FFF4CF}"/>
              </a:ext>
            </a:extLst>
          </p:cNvPr>
          <p:cNvSpPr txBox="1"/>
          <p:nvPr userDrawn="1"/>
        </p:nvSpPr>
        <p:spPr>
          <a:xfrm>
            <a:off x="1375893" y="1279301"/>
            <a:ext cx="5351170" cy="230832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Franklin Gothic Book"/>
                <a:ea typeface="Dotum"/>
                <a:cs typeface="+mn-lt"/>
              </a:rPr>
              <a:t>http://laconga.redclara.net</a:t>
            </a:r>
          </a:p>
          <a:p>
            <a:endParaRPr lang="es-ES" dirty="0">
              <a:solidFill>
                <a:schemeClr val="bg1"/>
              </a:solidFill>
              <a:latin typeface="Franklin Gothic Book"/>
              <a:ea typeface="Dotum"/>
              <a:cs typeface="+mn-lt"/>
            </a:endParaRPr>
          </a:p>
          <a:p>
            <a:r>
              <a:rPr lang="es-ES">
                <a:solidFill>
                  <a:schemeClr val="bg1"/>
                </a:solidFill>
                <a:latin typeface="Franklin Gothic Book"/>
                <a:ea typeface="Dotum"/>
                <a:cs typeface="+mn-lt"/>
              </a:rPr>
              <a:t>contacto@laconga.redclara.net</a:t>
            </a:r>
          </a:p>
          <a:p>
            <a:endParaRPr lang="es-ES" dirty="0">
              <a:solidFill>
                <a:schemeClr val="bg1"/>
              </a:solidFill>
              <a:latin typeface="Franklin Gothic Book"/>
              <a:ea typeface="Dotum"/>
              <a:cs typeface="+mn-lt"/>
            </a:endParaRPr>
          </a:p>
          <a:p>
            <a:r>
              <a:rPr lang="es-ES">
                <a:solidFill>
                  <a:schemeClr val="bg1"/>
                </a:solidFill>
                <a:latin typeface="Franklin Gothic Book"/>
                <a:ea typeface="+mn-lt"/>
                <a:cs typeface="+mn-lt"/>
              </a:rPr>
              <a:t>Reina Camacho Toro, </a:t>
            </a:r>
            <a:r>
              <a:rPr lang="es-ES" i="1">
                <a:solidFill>
                  <a:schemeClr val="bg1"/>
                </a:solidFill>
                <a:latin typeface="Franklin Gothic Book"/>
                <a:ea typeface="+mn-lt"/>
                <a:cs typeface="+mn-lt"/>
              </a:rPr>
              <a:t>camacho@lpnhe.in2p3.fr</a:t>
            </a:r>
            <a:endParaRPr lang="es-ES">
              <a:solidFill>
                <a:schemeClr val="bg1"/>
              </a:solidFill>
              <a:latin typeface="Franklin Gothic Book"/>
            </a:endParaRPr>
          </a:p>
          <a:p>
            <a:r>
              <a:rPr lang="es-ES">
                <a:solidFill>
                  <a:schemeClr val="bg1"/>
                </a:solidFill>
                <a:latin typeface="Franklin Gothic Book"/>
                <a:ea typeface="+mn-lt"/>
                <a:cs typeface="+mn-lt"/>
              </a:rPr>
              <a:t>Luis A. Núñez de Villavicencio, </a:t>
            </a:r>
            <a:r>
              <a:rPr lang="es-ES" i="1">
                <a:solidFill>
                  <a:schemeClr val="bg1"/>
                </a:solidFill>
                <a:latin typeface="Franklin Gothic Book"/>
                <a:ea typeface="+mn-lt"/>
                <a:cs typeface="+mn-lt"/>
              </a:rPr>
              <a:t>lnunez@uis.edu.co</a:t>
            </a:r>
            <a:endParaRPr lang="es-ES">
              <a:solidFill>
                <a:schemeClr val="bg1"/>
              </a:solidFill>
              <a:latin typeface="Franklin Gothic Book"/>
            </a:endParaRPr>
          </a:p>
          <a:p>
            <a:r>
              <a:rPr lang="es-ES">
                <a:solidFill>
                  <a:schemeClr val="bg1"/>
                </a:solidFill>
                <a:latin typeface="Franklin Gothic Book"/>
                <a:ea typeface="+mn-lt"/>
                <a:cs typeface="+mn-lt"/>
              </a:rPr>
              <a:t>José Ocariz, </a:t>
            </a:r>
            <a:r>
              <a:rPr lang="es-ES" i="1">
                <a:solidFill>
                  <a:schemeClr val="bg1"/>
                </a:solidFill>
                <a:latin typeface="Franklin Gothic Book"/>
                <a:ea typeface="+mn-lt"/>
                <a:cs typeface="+mn-lt"/>
              </a:rPr>
              <a:t>ocariz@in2p3.fr</a:t>
            </a:r>
            <a:endParaRPr lang="es-ES">
              <a:solidFill>
                <a:schemeClr val="bg1"/>
              </a:solidFill>
              <a:latin typeface="Franklin Gothic Book"/>
            </a:endParaRPr>
          </a:p>
          <a:p>
            <a:endParaRPr lang="es-ES" dirty="0">
              <a:solidFill>
                <a:schemeClr val="bg1"/>
              </a:solidFill>
              <a:latin typeface="Franklin Gothic Book"/>
              <a:ea typeface="Dotum"/>
              <a:cs typeface="+mn-lt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xmlns="" id="{2502DE66-512B-495D-A900-515FC6C5D04A}"/>
              </a:ext>
            </a:extLst>
          </p:cNvPr>
          <p:cNvSpPr txBox="1"/>
          <p:nvPr userDrawn="1"/>
        </p:nvSpPr>
        <p:spPr>
          <a:xfrm>
            <a:off x="5207358" y="4413160"/>
            <a:ext cx="18416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solidFill>
                  <a:schemeClr val="bg1"/>
                </a:solidFill>
                <a:latin typeface="Franklin Gothic Book"/>
                <a:cs typeface="Segoe UI"/>
              </a:rPr>
              <a:t>lacongaphysics</a:t>
            </a:r>
            <a:endParaRPr lang="es-ES">
              <a:solidFill>
                <a:schemeClr val="bg1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6609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F0A90320-E0AA-4B76-834A-B45F21CE0417}"/>
              </a:ext>
            </a:extLst>
          </p:cNvPr>
          <p:cNvSpPr/>
          <p:nvPr userDrawn="1"/>
        </p:nvSpPr>
        <p:spPr>
          <a:xfrm>
            <a:off x="709684" y="-2265"/>
            <a:ext cx="11484734" cy="682273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12" descr="Imagen que contiene paraguas&#10;&#10;Descripción generada con confianza muy alta">
            <a:extLst>
              <a:ext uri="{FF2B5EF4-FFF2-40B4-BE49-F238E27FC236}">
                <a16:creationId xmlns:a16="http://schemas.microsoft.com/office/drawing/2014/main" xmlns="" id="{85162223-F025-4878-9CA3-6CCE00A01A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57360" y="-4410"/>
            <a:ext cx="2865120" cy="689540"/>
          </a:xfrm>
          <a:prstGeom prst="rect">
            <a:avLst/>
          </a:prstGeom>
        </p:spPr>
      </p:pic>
      <p:pic>
        <p:nvPicPr>
          <p:cNvPr id="9" name="Imagen 20">
            <a:extLst>
              <a:ext uri="{FF2B5EF4-FFF2-40B4-BE49-F238E27FC236}">
                <a16:creationId xmlns:a16="http://schemas.microsoft.com/office/drawing/2014/main" xmlns="" id="{034434EC-B94F-4AE5-9F3C-432A2188EC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19286"/>
            <a:ext cx="12228347" cy="2315504"/>
          </a:xfrm>
          <a:prstGeom prst="rect">
            <a:avLst/>
          </a:prstGeom>
        </p:spPr>
      </p:pic>
      <p:pic>
        <p:nvPicPr>
          <p:cNvPr id="11" name="Imagen 7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xmlns="" id="{714F9BAC-D6FF-432C-B0B6-626C5A54C10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144" y="55677"/>
            <a:ext cx="568960" cy="583387"/>
          </a:xfrm>
          <a:prstGeom prst="rect">
            <a:avLst/>
          </a:prstGeom>
        </p:spPr>
      </p:pic>
      <p:pic>
        <p:nvPicPr>
          <p:cNvPr id="12" name="Imagen 9" descr="Imagen que contiene reloj&#10;&#10;Descripción generada con confianza muy alta">
            <a:extLst>
              <a:ext uri="{FF2B5EF4-FFF2-40B4-BE49-F238E27FC236}">
                <a16:creationId xmlns:a16="http://schemas.microsoft.com/office/drawing/2014/main" xmlns="" id="{67E131A0-7A5D-4CC1-BBF0-B39EE7961B9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1440" y="6598818"/>
            <a:ext cx="1412240" cy="172923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CDBF9009-148E-4456-A326-3F87AB40DC2A}"/>
              </a:ext>
            </a:extLst>
          </p:cNvPr>
          <p:cNvSpPr/>
          <p:nvPr userDrawn="1"/>
        </p:nvSpPr>
        <p:spPr>
          <a:xfrm flipV="1">
            <a:off x="-4360" y="6493038"/>
            <a:ext cx="12191999" cy="44428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90133CBE-8DCC-4CBB-99E6-72423E9B58DB}"/>
              </a:ext>
            </a:extLst>
          </p:cNvPr>
          <p:cNvSpPr/>
          <p:nvPr userDrawn="1"/>
        </p:nvSpPr>
        <p:spPr>
          <a:xfrm>
            <a:off x="-8586" y="673567"/>
            <a:ext cx="12217987" cy="45719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833839" y="78578"/>
            <a:ext cx="10515600" cy="533637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s-ES" dirty="0"/>
              <a:t>Haga clic para modificar el estilo de título del patrón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62078" cy="131998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771E8B-6CA5-40B2-8038-0E112F3DAC1C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771E8B-6CA5-40B2-8038-0E112F3DAC1C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1" r:id="rId5"/>
    <p:sldLayoutId id="214748366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tabLst>
          <a:tab pos="177800" algn="l"/>
        </a:tabLst>
        <a:defRPr sz="24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260350" indent="-260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450850" algn="l"/>
        </a:tabLst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EH7yfqnfgc&amp;feature=youtu.be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arcador de texto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R" dirty="0" smtClean="0"/>
              <a:t>Un acercamiento</a:t>
            </a:r>
            <a:endParaRPr lang="es-CR" dirty="0"/>
          </a:p>
        </p:txBody>
      </p:sp>
      <p:sp>
        <p:nvSpPr>
          <p:cNvPr id="30" name="Título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Identidad visual y concepto comunicación de LA-</a:t>
            </a:r>
            <a:r>
              <a:rPr lang="es-CR" dirty="0" err="1" smtClean="0"/>
              <a:t>CoNGA</a:t>
            </a:r>
            <a:endParaRPr lang="es-CR" dirty="0"/>
          </a:p>
        </p:txBody>
      </p:sp>
      <p:sp>
        <p:nvSpPr>
          <p:cNvPr id="3" name="Rectángulo 2"/>
          <p:cNvSpPr/>
          <p:nvPr/>
        </p:nvSpPr>
        <p:spPr>
          <a:xfrm>
            <a:off x="1559262" y="378677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s-CR" sz="1600" b="1" dirty="0">
                <a:solidFill>
                  <a:schemeClr val="bg1"/>
                </a:solidFill>
              </a:rPr>
              <a:t>Equipo </a:t>
            </a:r>
            <a:r>
              <a:rPr lang="es-CR" sz="1600" b="1" dirty="0" smtClean="0">
                <a:solidFill>
                  <a:schemeClr val="bg1"/>
                </a:solidFill>
              </a:rPr>
              <a:t>creativo:</a:t>
            </a:r>
            <a:endParaRPr lang="es-CR" sz="1600" b="1" dirty="0">
              <a:solidFill>
                <a:schemeClr val="bg1"/>
              </a:solidFill>
            </a:endParaRPr>
          </a:p>
          <a:p>
            <a:pPr algn="r"/>
            <a:r>
              <a:rPr lang="es-CR" sz="1600" dirty="0" err="1">
                <a:solidFill>
                  <a:schemeClr val="bg1"/>
                </a:solidFill>
              </a:rPr>
              <a:t>Ysabel</a:t>
            </a:r>
            <a:r>
              <a:rPr lang="es-CR" sz="1600" dirty="0">
                <a:solidFill>
                  <a:schemeClr val="bg1"/>
                </a:solidFill>
              </a:rPr>
              <a:t> Briceño</a:t>
            </a:r>
          </a:p>
          <a:p>
            <a:pPr algn="r"/>
            <a:r>
              <a:rPr lang="es-CR" sz="1600" dirty="0">
                <a:solidFill>
                  <a:schemeClr val="bg1"/>
                </a:solidFill>
              </a:rPr>
              <a:t>María Eugenia Hernández</a:t>
            </a:r>
          </a:p>
          <a:p>
            <a:pPr algn="r"/>
            <a:r>
              <a:rPr lang="es-CR" sz="1600" dirty="0" err="1">
                <a:solidFill>
                  <a:schemeClr val="bg1"/>
                </a:solidFill>
              </a:rPr>
              <a:t>Yankady</a:t>
            </a:r>
            <a:r>
              <a:rPr lang="es-CR" sz="1600" dirty="0">
                <a:solidFill>
                  <a:schemeClr val="bg1"/>
                </a:solidFill>
              </a:rPr>
              <a:t> Rebolledo</a:t>
            </a:r>
          </a:p>
        </p:txBody>
      </p:sp>
    </p:spTree>
    <p:extLst>
      <p:ext uri="{BB962C8B-B14F-4D97-AF65-F5344CB8AC3E}">
        <p14:creationId xmlns:p14="http://schemas.microsoft.com/office/powerpoint/2010/main" val="12929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Primeras propuestas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6119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Pieza audiovisual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33634" t="11300" r="38857" b="15588"/>
          <a:stretch/>
        </p:blipFill>
        <p:spPr>
          <a:xfrm>
            <a:off x="391886" y="796901"/>
            <a:ext cx="3712028" cy="554947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7585" t="15333" r="7215" b="20413"/>
          <a:stretch/>
        </p:blipFill>
        <p:spPr>
          <a:xfrm>
            <a:off x="6091639" y="2884715"/>
            <a:ext cx="4798628" cy="2035627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4648200" y="1406154"/>
            <a:ext cx="740228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6091639" y="1384775"/>
            <a:ext cx="612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Introducción: imágenes alusiva a contextos locales</a:t>
            </a:r>
            <a:endParaRPr lang="es-CO" dirty="0"/>
          </a:p>
        </p:txBody>
      </p:sp>
      <p:sp>
        <p:nvSpPr>
          <p:cNvPr id="8" name="Flecha derecha 7"/>
          <p:cNvSpPr/>
          <p:nvPr/>
        </p:nvSpPr>
        <p:spPr>
          <a:xfrm>
            <a:off x="4648200" y="2287897"/>
            <a:ext cx="740228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6261258" y="2287897"/>
            <a:ext cx="267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Palabras claves</a:t>
            </a:r>
            <a:endParaRPr lang="es-CO" dirty="0"/>
          </a:p>
        </p:txBody>
      </p:sp>
      <p:sp>
        <p:nvSpPr>
          <p:cNvPr id="10" name="Flecha derecha 9"/>
          <p:cNvSpPr/>
          <p:nvPr/>
        </p:nvSpPr>
        <p:spPr>
          <a:xfrm>
            <a:off x="4648200" y="3510642"/>
            <a:ext cx="740228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 derecha 10"/>
          <p:cNvSpPr/>
          <p:nvPr/>
        </p:nvSpPr>
        <p:spPr>
          <a:xfrm>
            <a:off x="4648200" y="5335897"/>
            <a:ext cx="740228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6261258" y="5366657"/>
            <a:ext cx="177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Animación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048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A2E7E8-3F72-493E-83A8-8EC9F91E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Pieza audiovisual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286" t="15998" r="7904" b="21130"/>
          <a:stretch/>
        </p:blipFill>
        <p:spPr>
          <a:xfrm>
            <a:off x="833839" y="1310186"/>
            <a:ext cx="10904561" cy="459929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70317" y="6238120"/>
            <a:ext cx="39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Demo propuesta audiovisual: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4408227" y="6238120"/>
            <a:ext cx="7165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linkClick r:id="rId3"/>
              </a:rPr>
              <a:t>https://www.youtube.com/watch?v=5EH7yfqnfgc&amp;feature=youtu.be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13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DB374F-06FB-46A2-B47E-AC162E41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Nuevos plazos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2151010" y="1449749"/>
            <a:ext cx="7881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Revisión y propuesta concepto </a:t>
            </a:r>
            <a:r>
              <a:rPr lang="es-ES" b="1" dirty="0" smtClean="0"/>
              <a:t>contenidos: </a:t>
            </a:r>
            <a:r>
              <a:rPr lang="es-ES" b="1" dirty="0" smtClean="0"/>
              <a:t>	22 mayo</a:t>
            </a:r>
          </a:p>
          <a:p>
            <a:r>
              <a:rPr lang="es-ES" b="1" dirty="0" smtClean="0"/>
              <a:t>Pieza audiovisual definitiva: 			29 mayo</a:t>
            </a:r>
          </a:p>
          <a:p>
            <a:r>
              <a:rPr lang="es-ES" b="1" dirty="0" smtClean="0"/>
              <a:t>Actualización del sitio: 			29 mayo</a:t>
            </a:r>
          </a:p>
          <a:p>
            <a:r>
              <a:rPr lang="es-ES" b="1" dirty="0" smtClean="0"/>
              <a:t>Campaña Proyecto RRSS: 			1-5 junio</a:t>
            </a:r>
          </a:p>
          <a:p>
            <a:r>
              <a:rPr lang="es-ES" b="1" dirty="0" smtClean="0"/>
              <a:t>1era campaña visibilidad en RSSS</a:t>
            </a:r>
            <a:r>
              <a:rPr lang="es-ES" b="1" dirty="0" smtClean="0"/>
              <a:t>:</a:t>
            </a:r>
            <a:r>
              <a:rPr lang="es-ES" b="1" dirty="0" smtClean="0"/>
              <a:t>		5 junio</a:t>
            </a:r>
            <a:endParaRPr lang="es-CO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151010" y="3957851"/>
            <a:ext cx="8876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Después del 5 de junio se empezaría a trabajar el concepto comunicativo de la primera actividad virtual, para públicos internos (universidades) y externos. </a:t>
            </a:r>
          </a:p>
          <a:p>
            <a:endParaRPr lang="es-ES" dirty="0" smtClean="0"/>
          </a:p>
          <a:p>
            <a:r>
              <a:rPr lang="es-ES" dirty="0" smtClean="0"/>
              <a:t>Tiempo para generar estos contenidos: una semana</a:t>
            </a:r>
            <a:endParaRPr lang="es-CO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269242" y="3330054"/>
            <a:ext cx="8488907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8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0">
            <a:extLst>
              <a:ext uri="{FF2B5EF4-FFF2-40B4-BE49-F238E27FC236}">
                <a16:creationId xmlns:a16="http://schemas.microsoft.com/office/drawing/2014/main" xmlns="" id="{39187583-0576-4C8B-B20E-93C5B6641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04" y="5077769"/>
            <a:ext cx="12208027" cy="178961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F0A90320-E0AA-4B76-834A-B45F21CE0417}"/>
              </a:ext>
            </a:extLst>
          </p:cNvPr>
          <p:cNvSpPr/>
          <p:nvPr/>
        </p:nvSpPr>
        <p:spPr>
          <a:xfrm>
            <a:off x="-1940" y="-1693"/>
            <a:ext cx="12190855" cy="5083127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90133CBE-8DCC-4CBB-99E6-72423E9B58DB}"/>
              </a:ext>
            </a:extLst>
          </p:cNvPr>
          <p:cNvSpPr/>
          <p:nvPr/>
        </p:nvSpPr>
        <p:spPr>
          <a:xfrm>
            <a:off x="-23404" y="5000301"/>
            <a:ext cx="12212319" cy="77492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9">
            <a:extLst>
              <a:ext uri="{FF2B5EF4-FFF2-40B4-BE49-F238E27FC236}">
                <a16:creationId xmlns:a16="http://schemas.microsoft.com/office/drawing/2014/main" xmlns="" id="{4DED7606-C2DC-4CEE-8286-55422E956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70" y="2078"/>
            <a:ext cx="5269313" cy="5124473"/>
          </a:xfrm>
          <a:prstGeom prst="rect">
            <a:avLst/>
          </a:prstGeom>
        </p:spPr>
      </p:pic>
      <p:pic>
        <p:nvPicPr>
          <p:cNvPr id="10" name="Imagen 10" descr="Imagen que contiene firmar, alimentos&#10;&#10;Descripción generada con confianza muy alta">
            <a:extLst>
              <a:ext uri="{FF2B5EF4-FFF2-40B4-BE49-F238E27FC236}">
                <a16:creationId xmlns:a16="http://schemas.microsoft.com/office/drawing/2014/main" xmlns="" id="{9D601411-0D7A-4829-AD25-693383CBA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313" y="5428783"/>
            <a:ext cx="4042184" cy="1033485"/>
          </a:xfrm>
          <a:prstGeom prst="rect">
            <a:avLst/>
          </a:prstGeom>
        </p:spPr>
      </p:pic>
      <p:pic>
        <p:nvPicPr>
          <p:cNvPr id="11" name="Imagen 11" descr="Imagen que contiene rojo, firmar, alimentos, parada&#10;&#10;Descripción generada con confianza muy alta">
            <a:extLst>
              <a:ext uri="{FF2B5EF4-FFF2-40B4-BE49-F238E27FC236}">
                <a16:creationId xmlns:a16="http://schemas.microsoft.com/office/drawing/2014/main" xmlns="" id="{38F3128D-B188-4B4D-896A-1AA45E852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8361" y="5641313"/>
            <a:ext cx="3063353" cy="659866"/>
          </a:xfrm>
          <a:prstGeom prst="rect">
            <a:avLst/>
          </a:prstGeom>
        </p:spPr>
      </p:pic>
      <p:pic>
        <p:nvPicPr>
          <p:cNvPr id="12" name="Imagen 12">
            <a:extLst>
              <a:ext uri="{FF2B5EF4-FFF2-40B4-BE49-F238E27FC236}">
                <a16:creationId xmlns:a16="http://schemas.microsoft.com/office/drawing/2014/main" xmlns="" id="{3A1540A9-FED2-499E-B52D-5DE16D553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8375" y="5091109"/>
            <a:ext cx="56431" cy="1779453"/>
          </a:xfrm>
          <a:prstGeom prst="rect">
            <a:avLst/>
          </a:prstGeom>
        </p:spPr>
      </p:pic>
      <p:pic>
        <p:nvPicPr>
          <p:cNvPr id="8" name="Imagen 20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xmlns="" id="{F90799CA-EB2B-4F6A-88CE-29BEA7E1A3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6725" y="4000498"/>
            <a:ext cx="284410" cy="295142"/>
          </a:xfrm>
          <a:prstGeom prst="rect">
            <a:avLst/>
          </a:prstGeom>
        </p:spPr>
      </p:pic>
      <p:pic>
        <p:nvPicPr>
          <p:cNvPr id="21" name="Imagen 22">
            <a:extLst>
              <a:ext uri="{FF2B5EF4-FFF2-40B4-BE49-F238E27FC236}">
                <a16:creationId xmlns:a16="http://schemas.microsoft.com/office/drawing/2014/main" xmlns="" id="{6BDAEFA7-61E5-4B00-9ADB-4DFBE6ED7F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1640" y="4000499"/>
            <a:ext cx="284410" cy="295142"/>
          </a:xfrm>
          <a:prstGeom prst="rect">
            <a:avLst/>
          </a:prstGeom>
        </p:spPr>
      </p:pic>
      <p:pic>
        <p:nvPicPr>
          <p:cNvPr id="23" name="Imagen 23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xmlns="" id="{6CD0BC04-FD80-41E5-B802-47CF82E38B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4204" y="1886218"/>
            <a:ext cx="348804" cy="359536"/>
          </a:xfrm>
          <a:prstGeom prst="rect">
            <a:avLst/>
          </a:prstGeom>
        </p:spPr>
      </p:pic>
      <p:pic>
        <p:nvPicPr>
          <p:cNvPr id="24" name="Imagen 24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xmlns="" id="{6049130D-CD99-4BDF-BB65-41F065A1C9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1810" y="4000499"/>
            <a:ext cx="284410" cy="295142"/>
          </a:xfrm>
          <a:prstGeom prst="rect">
            <a:avLst/>
          </a:prstGeom>
        </p:spPr>
      </p:pic>
      <p:pic>
        <p:nvPicPr>
          <p:cNvPr id="25" name="Imagen 25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xmlns="" id="{9F480BFD-C708-42E9-89BE-1FF58EAB16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4204" y="1338865"/>
            <a:ext cx="348804" cy="359536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C8824A53-4D32-4328-B41E-401827FFF4CF}"/>
              </a:ext>
            </a:extLst>
          </p:cNvPr>
          <p:cNvSpPr txBox="1"/>
          <p:nvPr/>
        </p:nvSpPr>
        <p:spPr>
          <a:xfrm>
            <a:off x="1375893" y="1279301"/>
            <a:ext cx="5351170" cy="230832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Franklin Gothic Book"/>
                <a:ea typeface="Dotum"/>
                <a:cs typeface="+mn-lt"/>
              </a:rPr>
              <a:t>http://laconga.redclara.net</a:t>
            </a:r>
          </a:p>
          <a:p>
            <a:endParaRPr lang="es-ES" dirty="0">
              <a:solidFill>
                <a:schemeClr val="bg1"/>
              </a:solidFill>
              <a:latin typeface="Franklin Gothic Book"/>
              <a:ea typeface="Dotum"/>
              <a:cs typeface="+mn-lt"/>
            </a:endParaRPr>
          </a:p>
          <a:p>
            <a:r>
              <a:rPr lang="es-ES">
                <a:solidFill>
                  <a:schemeClr val="bg1"/>
                </a:solidFill>
                <a:latin typeface="Franklin Gothic Book"/>
                <a:ea typeface="Dotum"/>
                <a:cs typeface="+mn-lt"/>
              </a:rPr>
              <a:t>contacto@laconga.redclara.net</a:t>
            </a:r>
          </a:p>
          <a:p>
            <a:endParaRPr lang="es-ES" dirty="0">
              <a:solidFill>
                <a:schemeClr val="bg1"/>
              </a:solidFill>
              <a:latin typeface="Franklin Gothic Book"/>
              <a:ea typeface="Dotum"/>
              <a:cs typeface="+mn-lt"/>
            </a:endParaRPr>
          </a:p>
          <a:p>
            <a:r>
              <a:rPr lang="es-ES">
                <a:solidFill>
                  <a:schemeClr val="bg1"/>
                </a:solidFill>
                <a:latin typeface="Franklin Gothic Book"/>
                <a:ea typeface="+mn-lt"/>
                <a:cs typeface="+mn-lt"/>
              </a:rPr>
              <a:t>Reina Camacho Toro, </a:t>
            </a:r>
            <a:r>
              <a:rPr lang="es-ES" i="1">
                <a:solidFill>
                  <a:schemeClr val="bg1"/>
                </a:solidFill>
                <a:latin typeface="Franklin Gothic Book"/>
                <a:ea typeface="+mn-lt"/>
                <a:cs typeface="+mn-lt"/>
              </a:rPr>
              <a:t>camacho@lpnhe.in2p3.fr</a:t>
            </a:r>
            <a:endParaRPr lang="es-ES">
              <a:solidFill>
                <a:schemeClr val="bg1"/>
              </a:solidFill>
              <a:latin typeface="Franklin Gothic Book"/>
            </a:endParaRPr>
          </a:p>
          <a:p>
            <a:r>
              <a:rPr lang="es-ES">
                <a:solidFill>
                  <a:schemeClr val="bg1"/>
                </a:solidFill>
                <a:latin typeface="Franklin Gothic Book"/>
                <a:ea typeface="+mn-lt"/>
                <a:cs typeface="+mn-lt"/>
              </a:rPr>
              <a:t>Luis A. Núñez de Villavicencio, </a:t>
            </a:r>
            <a:r>
              <a:rPr lang="es-ES" i="1">
                <a:solidFill>
                  <a:schemeClr val="bg1"/>
                </a:solidFill>
                <a:latin typeface="Franklin Gothic Book"/>
                <a:ea typeface="+mn-lt"/>
                <a:cs typeface="+mn-lt"/>
              </a:rPr>
              <a:t>lnunez@uis.edu.co</a:t>
            </a:r>
            <a:endParaRPr lang="es-ES">
              <a:solidFill>
                <a:schemeClr val="bg1"/>
              </a:solidFill>
              <a:latin typeface="Franklin Gothic Book"/>
            </a:endParaRPr>
          </a:p>
          <a:p>
            <a:r>
              <a:rPr lang="es-ES">
                <a:solidFill>
                  <a:schemeClr val="bg1"/>
                </a:solidFill>
                <a:latin typeface="Franklin Gothic Book"/>
                <a:ea typeface="+mn-lt"/>
                <a:cs typeface="+mn-lt"/>
              </a:rPr>
              <a:t>José Ocariz, </a:t>
            </a:r>
            <a:r>
              <a:rPr lang="es-ES" i="1">
                <a:solidFill>
                  <a:schemeClr val="bg1"/>
                </a:solidFill>
                <a:latin typeface="Franklin Gothic Book"/>
                <a:ea typeface="+mn-lt"/>
                <a:cs typeface="+mn-lt"/>
              </a:rPr>
              <a:t>ocariz@in2p3.fr</a:t>
            </a:r>
            <a:endParaRPr lang="es-ES">
              <a:solidFill>
                <a:schemeClr val="bg1"/>
              </a:solidFill>
              <a:latin typeface="Franklin Gothic Book"/>
            </a:endParaRPr>
          </a:p>
          <a:p>
            <a:endParaRPr lang="es-ES" dirty="0">
              <a:solidFill>
                <a:schemeClr val="bg1"/>
              </a:solidFill>
              <a:latin typeface="Franklin Gothic Book"/>
              <a:ea typeface="Dotum"/>
              <a:cs typeface="+mn-lt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2502DE66-512B-495D-A900-515FC6C5D04A}"/>
              </a:ext>
            </a:extLst>
          </p:cNvPr>
          <p:cNvSpPr txBox="1"/>
          <p:nvPr/>
        </p:nvSpPr>
        <p:spPr>
          <a:xfrm>
            <a:off x="5207358" y="4413160"/>
            <a:ext cx="18416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solidFill>
                  <a:schemeClr val="bg1"/>
                </a:solidFill>
                <a:latin typeface="Franklin Gothic Book"/>
                <a:cs typeface="Segoe UI"/>
              </a:rPr>
              <a:t>lacongaphysics</a:t>
            </a:r>
            <a:endParaRPr lang="es-ES">
              <a:solidFill>
                <a:schemeClr val="bg1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61160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4400</TotalTime>
  <Words>94</Words>
  <Application>Microsoft Office PowerPoint</Application>
  <PresentationFormat>Panorámica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Dotum</vt:lpstr>
      <vt:lpstr>Arial</vt:lpstr>
      <vt:lpstr>Franklin Gothic Book</vt:lpstr>
      <vt:lpstr>Franklin Gothic Medium</vt:lpstr>
      <vt:lpstr>Segoe UI</vt:lpstr>
      <vt:lpstr>Tema de Office</vt:lpstr>
      <vt:lpstr>Identidad visual y concepto comunicación de LA-CoNGA</vt:lpstr>
      <vt:lpstr>Primeras propuestas</vt:lpstr>
      <vt:lpstr>Pieza audiovisual</vt:lpstr>
      <vt:lpstr>Pieza audiovisual</vt:lpstr>
      <vt:lpstr>Nuevos plazos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142</cp:revision>
  <dcterms:created xsi:type="dcterms:W3CDTF">2012-07-30T22:48:03Z</dcterms:created>
  <dcterms:modified xsi:type="dcterms:W3CDTF">2020-05-20T23:55:20Z</dcterms:modified>
</cp:coreProperties>
</file>