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  <p:sldMasterId id="2147483690" r:id="rId3"/>
  </p:sldMasterIdLst>
  <p:notesMasterIdLst>
    <p:notesMasterId r:id="rId8"/>
  </p:notesMasterIdLst>
  <p:sldIdLst>
    <p:sldId id="256" r:id="rId4"/>
    <p:sldId id="258" r:id="rId5"/>
    <p:sldId id="264" r:id="rId6"/>
    <p:sldId id="265" r:id="rId7"/>
  </p:sldIdLst>
  <p:sldSz cx="9144000" cy="5143500" type="screen16x9"/>
  <p:notesSz cx="6858000" cy="9144000"/>
  <p:embeddedFontLst>
    <p:embeddedFont>
      <p:font typeface="Anton" pitchFamily="2" charset="0"/>
      <p:regular r:id="rId9"/>
    </p:embeddedFont>
    <p:embeddedFont>
      <p:font typeface="Didact Gothic" panose="020B0604020202020204" charset="0"/>
      <p:regular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6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32a60b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3532a60b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340611eb2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340611eb2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40597fa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740597fa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740597fa8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1740597fa8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  <a:defRPr sz="4800" i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idact Gothic"/>
              <a:buNone/>
              <a:defRPr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subTitle" idx="1"/>
          </p:nvPr>
        </p:nvSpPr>
        <p:spPr>
          <a:xfrm>
            <a:off x="490320" y="4825080"/>
            <a:ext cx="6226800" cy="10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  <a:defRPr sz="4800" i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idact Gothic"/>
              <a:buNone/>
              <a:defRPr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1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>
            <a:spLocks noGrp="1"/>
          </p:cNvSpPr>
          <p:nvPr>
            <p:ph type="subTitle" idx="1"/>
          </p:nvPr>
        </p:nvSpPr>
        <p:spPr>
          <a:xfrm>
            <a:off x="490320" y="4825080"/>
            <a:ext cx="6226800" cy="10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3DFFB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1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FFBC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 flipH="1">
            <a:off x="8246640" y="4245840"/>
            <a:ext cx="897000" cy="897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 flipH="1">
            <a:off x="8246640" y="4245840"/>
            <a:ext cx="897000" cy="897000"/>
          </a:xfrm>
          <a:prstGeom prst="round1Rect">
            <a:avLst>
              <a:gd name="adj" fmla="val 16667"/>
            </a:avLst>
          </a:prstGeom>
          <a:solidFill>
            <a:srgbClr val="FFFFFF">
              <a:alpha val="68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90600" y="1819440"/>
            <a:ext cx="82218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523720" y="46954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FFB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sldNum" idx="12"/>
          </p:nvPr>
        </p:nvSpPr>
        <p:spPr>
          <a:xfrm>
            <a:off x="8523720" y="46954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"/>
          <p:cNvSpPr txBox="1"/>
          <p:nvPr/>
        </p:nvSpPr>
        <p:spPr>
          <a:xfrm>
            <a:off x="390600" y="2789280"/>
            <a:ext cx="82218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550" y="1045325"/>
            <a:ext cx="4227489" cy="248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7325" y="3309760"/>
            <a:ext cx="1186201" cy="33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>
            <a:spLocks noGrp="1"/>
          </p:cNvSpPr>
          <p:nvPr>
            <p:ph type="subTitle" idx="1"/>
          </p:nvPr>
        </p:nvSpPr>
        <p:spPr>
          <a:xfrm>
            <a:off x="838200" y="60480"/>
            <a:ext cx="8229300" cy="298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6"/>
          <p:cNvSpPr txBox="1"/>
          <p:nvPr/>
        </p:nvSpPr>
        <p:spPr>
          <a:xfrm>
            <a:off x="771550" y="252460"/>
            <a:ext cx="8221800" cy="28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 i="1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BEST FRIEND FOREVER</a:t>
            </a:r>
            <a:r>
              <a:rPr lang="es" sz="4000" i="1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s" sz="4000" i="1">
                <a:solidFill>
                  <a:srgbClr val="980000"/>
                </a:solidFill>
                <a:latin typeface="Anton"/>
                <a:ea typeface="Anton"/>
                <a:cs typeface="Anton"/>
                <a:sym typeface="Anton"/>
              </a:rPr>
              <a:t>store</a:t>
            </a:r>
            <a:endParaRPr sz="4000" i="1">
              <a:solidFill>
                <a:srgbClr val="98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587" y="4219975"/>
            <a:ext cx="1203050" cy="3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6"/>
          <p:cNvPicPr preferRelativeResize="0"/>
          <p:nvPr/>
        </p:nvPicPr>
        <p:blipFill rotWithShape="1">
          <a:blip r:embed="rId4">
            <a:alphaModFix/>
          </a:blip>
          <a:srcRect l="12457" t="24620" r="12178" b="38070"/>
          <a:stretch/>
        </p:blipFill>
        <p:spPr>
          <a:xfrm>
            <a:off x="5614875" y="805988"/>
            <a:ext cx="2103675" cy="10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6"/>
          <p:cNvSpPr txBox="1"/>
          <p:nvPr/>
        </p:nvSpPr>
        <p:spPr>
          <a:xfrm>
            <a:off x="5238275" y="1067050"/>
            <a:ext cx="112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BFFS</a:t>
            </a:r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7324" y="4124611"/>
            <a:ext cx="896850" cy="5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/>
          <p:nvPr/>
        </p:nvSpPr>
        <p:spPr>
          <a:xfrm>
            <a:off x="640275" y="1415700"/>
            <a:ext cx="3564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46"/>
          <p:cNvSpPr txBox="1"/>
          <p:nvPr/>
        </p:nvSpPr>
        <p:spPr>
          <a:xfrm>
            <a:off x="1579325" y="2247000"/>
            <a:ext cx="68487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lt1"/>
                </a:solidFill>
              </a:rPr>
              <a:t>Aplicable para un mix de de  ‘comercio electrónico” donde  los productos estan relacionados con el mundo del video Juego Pokemon. </a:t>
            </a:r>
            <a:r>
              <a:rPr lang="es-PE" sz="1000" dirty="0">
                <a:solidFill>
                  <a:schemeClr val="lt1"/>
                </a:solidFill>
              </a:rPr>
              <a:t>E</a:t>
            </a:r>
            <a:r>
              <a:rPr lang="es" sz="1000" dirty="0">
                <a:solidFill>
                  <a:schemeClr val="lt1"/>
                </a:solidFill>
              </a:rPr>
              <a:t>n la Fase 1 se modelara la informacion del video Juego Pokemon y en la fase 2 se complementara con el comportamiento requerido para el eCommerce; en este modelo  una tienda física no es necesaria por lo que al no tener otro canal de venta no existe consolidación y/o usuarios multicanal . </a:t>
            </a:r>
            <a:endParaRPr sz="1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dirty="0">
                <a:solidFill>
                  <a:schemeClr val="lt1"/>
                </a:solidFill>
              </a:rPr>
              <a:t>E</a:t>
            </a:r>
            <a:r>
              <a:rPr lang="es" sz="1000" dirty="0">
                <a:solidFill>
                  <a:schemeClr val="lt1"/>
                </a:solidFill>
              </a:rPr>
              <a:t>ste e commerce de funcionamiento minimizado en coparacion a “Amazon”  especializado en Productos de Pokemon como pets lo llamaria BFFs o “Best Friend Forever Store”</a:t>
            </a:r>
            <a:endParaRPr sz="1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228600" y="3764475"/>
            <a:ext cx="28380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FFFF00"/>
                </a:solidFill>
              </a:rPr>
              <a:t>01</a:t>
            </a:r>
            <a:endParaRPr sz="17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00"/>
                </a:solidFill>
              </a:rPr>
              <a:t>Affiliation</a:t>
            </a:r>
            <a:endParaRPr sz="1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473D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 txBox="1"/>
          <p:nvPr/>
        </p:nvSpPr>
        <p:spPr>
          <a:xfrm>
            <a:off x="390600" y="2789280"/>
            <a:ext cx="8221800" cy="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">
            <a:off x="79474" y="1810251"/>
            <a:ext cx="3449425" cy="329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175" y="963425"/>
            <a:ext cx="4331700" cy="25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07325" y="3309760"/>
            <a:ext cx="1186201" cy="33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 txBox="1"/>
          <p:nvPr/>
        </p:nvSpPr>
        <p:spPr>
          <a:xfrm>
            <a:off x="490320" y="488160"/>
            <a:ext cx="6226800" cy="4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0" i="1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¡GRACIAS!</a:t>
            </a:r>
            <a:endParaRPr sz="3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0" y="4659480"/>
            <a:ext cx="1186201" cy="33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700" y="2599575"/>
            <a:ext cx="3724875" cy="24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592" y="4268803"/>
            <a:ext cx="1302775" cy="7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Presentación en pantalla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Anton</vt:lpstr>
      <vt:lpstr>Didact Gothic</vt:lpstr>
      <vt:lpstr>Arial</vt:lpstr>
      <vt:lpstr>Times New Roman</vt:lpstr>
      <vt:lpstr>Roboto</vt:lpstr>
      <vt:lpstr>Material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Lucio Jesús Ramírez Gamarra</cp:lastModifiedBy>
  <cp:revision>1</cp:revision>
  <dcterms:modified xsi:type="dcterms:W3CDTF">2022-11-20T20:36:18Z</dcterms:modified>
</cp:coreProperties>
</file>