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  <p:sldMasterId id="2147483690" r:id="rId3"/>
  </p:sldMasterIdLst>
  <p:notesMasterIdLst>
    <p:notesMasterId r:id="rId14"/>
  </p:notesMasterIdLst>
  <p:sldIdLst>
    <p:sldId id="256" r:id="rId4"/>
    <p:sldId id="258" r:id="rId5"/>
    <p:sldId id="266" r:id="rId6"/>
    <p:sldId id="270" r:id="rId7"/>
    <p:sldId id="272" r:id="rId8"/>
    <p:sldId id="273" r:id="rId9"/>
    <p:sldId id="274" r:id="rId10"/>
    <p:sldId id="275" r:id="rId11"/>
    <p:sldId id="264" r:id="rId12"/>
    <p:sldId id="265" r:id="rId13"/>
  </p:sldIdLst>
  <p:sldSz cx="9144000" cy="5143500" type="screen16x9"/>
  <p:notesSz cx="6858000" cy="9144000"/>
  <p:embeddedFontLst>
    <p:embeddedFont>
      <p:font typeface="Anton" pitchFamily="2" charset="0"/>
      <p:regular r:id="rId15"/>
    </p:embeddedFont>
    <p:embeddedFont>
      <p:font typeface="Didact Gothic" panose="020B0604020202020204" charset="0"/>
      <p:regular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4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9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32a60b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3532a60b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340611eb2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340611eb2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40597fa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740597fa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84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40597fa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740597fa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4349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40597fa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740597fa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399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40597fa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740597fa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667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40597fa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740597fa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768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40597fa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740597fa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740597fa8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1740597fa8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nton"/>
              <a:buNone/>
              <a:defRPr sz="4800" i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idact Gothic"/>
              <a:buNone/>
              <a:defRPr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subTitle" idx="1"/>
          </p:nvPr>
        </p:nvSpPr>
        <p:spPr>
          <a:xfrm>
            <a:off x="490320" y="4825080"/>
            <a:ext cx="6226800" cy="10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nton"/>
              <a:buNone/>
              <a:defRPr sz="4800" i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idact Gothic"/>
              <a:buNone/>
              <a:defRPr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1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>
            <a:spLocks noGrp="1"/>
          </p:cNvSpPr>
          <p:nvPr>
            <p:ph type="subTitle" idx="1"/>
          </p:nvPr>
        </p:nvSpPr>
        <p:spPr>
          <a:xfrm>
            <a:off x="490320" y="4825080"/>
            <a:ext cx="6226800" cy="10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3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3DFFB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1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FFBC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 flipH="1">
            <a:off x="8246640" y="4245840"/>
            <a:ext cx="897000" cy="897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 flipH="1">
            <a:off x="8246640" y="4245840"/>
            <a:ext cx="897000" cy="897000"/>
          </a:xfrm>
          <a:prstGeom prst="round1Rect">
            <a:avLst>
              <a:gd name="adj" fmla="val 16667"/>
            </a:avLst>
          </a:prstGeom>
          <a:solidFill>
            <a:srgbClr val="FFFFFF">
              <a:alpha val="68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90600" y="1819440"/>
            <a:ext cx="82218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523720" y="46954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FFB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sldNum" idx="12"/>
          </p:nvPr>
        </p:nvSpPr>
        <p:spPr>
          <a:xfrm>
            <a:off x="8523720" y="46954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hyperlink" Target="https://ch-ecommerce-final-production.up.railway.app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susRamirezGamarra/MySQL-POKEBASE/blob/main/ER/DER%20Conceptual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hyperlink" Target="https://github.com/JesusRamirezGamarra/MySQL-POKEBASE/blob/main/ER/DER%20Esquematico.png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susRamirezGamarra/MySQL-POKEBASE/blob/main/DataDiccionary/DIccionarioDatos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susRamirezGamarra/MySQL-POKEBASE/blob/main/SQL/Script-Consolidado.sq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4"/>
          <p:cNvSpPr txBox="1"/>
          <p:nvPr/>
        </p:nvSpPr>
        <p:spPr>
          <a:xfrm>
            <a:off x="390600" y="2789280"/>
            <a:ext cx="82218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550" y="1045325"/>
            <a:ext cx="4227489" cy="248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7325" y="3309760"/>
            <a:ext cx="1186201" cy="33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3"/>
          <p:cNvSpPr txBox="1"/>
          <p:nvPr/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0" i="1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¡GRACIAS!</a:t>
            </a:r>
            <a:endParaRPr sz="3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0" y="4659480"/>
            <a:ext cx="1186201" cy="33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700" y="2599575"/>
            <a:ext cx="3724875" cy="24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6592" y="4268803"/>
            <a:ext cx="1302775" cy="7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>
            <a:spLocks noGrp="1"/>
          </p:cNvSpPr>
          <p:nvPr>
            <p:ph type="subTitle" idx="1"/>
          </p:nvPr>
        </p:nvSpPr>
        <p:spPr>
          <a:xfrm>
            <a:off x="838200" y="60480"/>
            <a:ext cx="8229300" cy="29829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6"/>
          <p:cNvSpPr txBox="1"/>
          <p:nvPr/>
        </p:nvSpPr>
        <p:spPr>
          <a:xfrm>
            <a:off x="771550" y="252460"/>
            <a:ext cx="8221800" cy="28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 i="1" dirty="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BEST FRIEND FOREVER</a:t>
            </a:r>
            <a:r>
              <a:rPr lang="es" sz="4000" i="1" dirty="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s" sz="4000" i="1" dirty="0">
                <a:solidFill>
                  <a:srgbClr val="980000"/>
                </a:solidFill>
                <a:latin typeface="Anton"/>
                <a:ea typeface="Anton"/>
                <a:cs typeface="Anton"/>
                <a:sym typeface="Anton"/>
              </a:rPr>
              <a:t>store</a:t>
            </a:r>
            <a:endParaRPr sz="4000" i="1" dirty="0">
              <a:solidFill>
                <a:srgbClr val="98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587" y="4219975"/>
            <a:ext cx="1203050" cy="3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6"/>
          <p:cNvPicPr preferRelativeResize="0"/>
          <p:nvPr/>
        </p:nvPicPr>
        <p:blipFill rotWithShape="1">
          <a:blip r:embed="rId4">
            <a:alphaModFix/>
          </a:blip>
          <a:srcRect l="12457" t="24620" r="12178" b="38070"/>
          <a:stretch/>
        </p:blipFill>
        <p:spPr>
          <a:xfrm>
            <a:off x="5614875" y="805988"/>
            <a:ext cx="2103675" cy="10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6"/>
          <p:cNvSpPr txBox="1"/>
          <p:nvPr/>
        </p:nvSpPr>
        <p:spPr>
          <a:xfrm>
            <a:off x="5238275" y="1067050"/>
            <a:ext cx="112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BFFS</a:t>
            </a:r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7324" y="4124611"/>
            <a:ext cx="896850" cy="5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/>
          <p:nvPr/>
        </p:nvSpPr>
        <p:spPr>
          <a:xfrm>
            <a:off x="640275" y="1415700"/>
            <a:ext cx="3564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46"/>
          <p:cNvSpPr txBox="1"/>
          <p:nvPr/>
        </p:nvSpPr>
        <p:spPr>
          <a:xfrm>
            <a:off x="1579325" y="2247000"/>
            <a:ext cx="68487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Aplicable para un mix de de  ‘comercio electrónico” donde  los productos estan relacionados con el mundo del video Juego Pokemon. </a:t>
            </a:r>
            <a:r>
              <a:rPr lang="es-PE" dirty="0">
                <a:solidFill>
                  <a:schemeClr val="lt1"/>
                </a:solidFill>
              </a:rPr>
              <a:t>E</a:t>
            </a:r>
            <a:r>
              <a:rPr lang="es" dirty="0">
                <a:solidFill>
                  <a:schemeClr val="lt1"/>
                </a:solidFill>
              </a:rPr>
              <a:t>n la Fase 1 se modelara la informacion del video Juego Pokemon y en la fase 2 se complementara con el comportamiento requerido para el eCommerce; en este modelo  una tienda física no es necesaria por lo que al no tener otro canal de venta no existe consolidación y/o usuarios multicanal . 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228600" y="3764475"/>
            <a:ext cx="28380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FFFF00"/>
                </a:solidFill>
              </a:rPr>
              <a:t>01</a:t>
            </a:r>
            <a:endParaRPr sz="17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00"/>
                </a:solidFill>
              </a:rPr>
              <a:t>Affiliation</a:t>
            </a:r>
            <a:endParaRPr sz="1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328A985-8511-4F9B-82E3-A54AF13BB234}"/>
              </a:ext>
            </a:extLst>
          </p:cNvPr>
          <p:cNvSpPr txBox="1"/>
          <p:nvPr/>
        </p:nvSpPr>
        <p:spPr>
          <a:xfrm>
            <a:off x="2805545" y="237132"/>
            <a:ext cx="353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INTRODUCCION</a:t>
            </a:r>
            <a:endParaRPr lang="es-PE" sz="20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040842-D01E-4AE5-AB10-92F281E71312}"/>
              </a:ext>
            </a:extLst>
          </p:cNvPr>
          <p:cNvSpPr txBox="1"/>
          <p:nvPr/>
        </p:nvSpPr>
        <p:spPr>
          <a:xfrm>
            <a:off x="3491345" y="1173182"/>
            <a:ext cx="536170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proyecto de base de datos está pensado para resolver las necesidades existente al catalogar </a:t>
            </a:r>
            <a:r>
              <a:rPr lang="es-ES" sz="1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poke</a:t>
            </a:r>
            <a:r>
              <a:rPr lang="es-E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mons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la finalidad de realizar una implementación no común o “</a:t>
            </a:r>
            <a:r>
              <a:rPr lang="es-E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“como lo seria un </a:t>
            </a:r>
            <a:r>
              <a:rPr lang="es-E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manejo de inventarios , orden de compra , pasarela de pago y/o otros que tanto abundan en la literatura.</a:t>
            </a:r>
            <a:endParaRPr lang="es-ES" sz="1400" b="0" i="0" u="none" strike="noStrike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" sz="1400" b="0" i="0" u="none" strike="noStrike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1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esta finalidad hemos obviado la conceptualización de lo relacionado al </a:t>
            </a:r>
            <a:r>
              <a:rPr lang="es-ES" sz="1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r>
              <a:rPr lang="es-ES" sz="1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nos hemos centrado en la organización de información de los </a:t>
            </a:r>
            <a:r>
              <a:rPr lang="es-ES" sz="1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pokermons</a:t>
            </a:r>
            <a:r>
              <a:rPr lang="es-ES" sz="1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modo </a:t>
            </a:r>
            <a:r>
              <a:rPr lang="es-ES" sz="1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pokedex</a:t>
            </a:r>
            <a:r>
              <a:rPr lang="es-ES" sz="1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diccionario de </a:t>
            </a:r>
            <a:r>
              <a:rPr lang="es-ES" sz="1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pokemons</a:t>
            </a:r>
            <a:r>
              <a:rPr lang="es-ES" sz="1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 . Esta empresa la cual denominaremos “BFF o </a:t>
            </a:r>
            <a:r>
              <a:rPr lang="es-ES" sz="1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es-ES" sz="1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Friend</a:t>
            </a:r>
            <a:r>
              <a:rPr lang="es-ES" sz="1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Forever</a:t>
            </a:r>
            <a:r>
              <a:rPr lang="es-ES" sz="1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permitirá visualizar la información relacionad a </a:t>
            </a:r>
            <a:r>
              <a:rPr lang="es-ES" sz="1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pokemons</a:t>
            </a:r>
            <a:r>
              <a:rPr lang="es-ES" sz="1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deacuerdo</a:t>
            </a:r>
            <a:r>
              <a:rPr lang="es-ES" sz="1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s-ES" sz="1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cannon</a:t>
            </a:r>
            <a:r>
              <a:rPr lang="es-ES" sz="1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original de la serie de TV</a:t>
            </a:r>
          </a:p>
          <a:p>
            <a:pPr algn="l"/>
            <a:endParaRPr lang="es-ES" sz="1400" b="0" i="0" u="none" strike="noStrike" baseline="0" dirty="0">
              <a:solidFill>
                <a:schemeClr val="bg1"/>
              </a:solidFill>
              <a:latin typeface="Lexend-Regular"/>
            </a:endParaRPr>
          </a:p>
        </p:txBody>
      </p:sp>
      <p:pic>
        <p:nvPicPr>
          <p:cNvPr id="1027" name="Picture 3" descr="site_slug">
            <a:extLst>
              <a:ext uri="{FF2B5EF4-FFF2-40B4-BE49-F238E27FC236}">
                <a16:creationId xmlns:a16="http://schemas.microsoft.com/office/drawing/2014/main" id="{77C4C512-44C2-404E-A4B1-16C1FB51D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02" y="141335"/>
            <a:ext cx="1439352" cy="81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284;p52">
            <a:extLst>
              <a:ext uri="{FF2B5EF4-FFF2-40B4-BE49-F238E27FC236}">
                <a16:creationId xmlns:a16="http://schemas.microsoft.com/office/drawing/2014/main" id="{86A63FE2-352C-4133-9431-D45ACDD210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191" y="3771901"/>
            <a:ext cx="1291832" cy="761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85;p52">
            <a:extLst>
              <a:ext uri="{FF2B5EF4-FFF2-40B4-BE49-F238E27FC236}">
                <a16:creationId xmlns:a16="http://schemas.microsoft.com/office/drawing/2014/main" id="{3D38C3CD-418A-430E-AC28-8AEBA39FF8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0191" y="4535789"/>
            <a:ext cx="1186201" cy="33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hlinkClick r:id="rId5"/>
            <a:extLst>
              <a:ext uri="{FF2B5EF4-FFF2-40B4-BE49-F238E27FC236}">
                <a16:creationId xmlns:a16="http://schemas.microsoft.com/office/drawing/2014/main" id="{39848E20-3811-4ED7-B862-851E6DCE3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683" y="833816"/>
            <a:ext cx="2830654" cy="337768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92C0995-B37F-4465-86AD-F8F85EA81CFA}"/>
              </a:ext>
            </a:extLst>
          </p:cNvPr>
          <p:cNvSpPr txBox="1"/>
          <p:nvPr/>
        </p:nvSpPr>
        <p:spPr>
          <a:xfrm>
            <a:off x="237810" y="4278245"/>
            <a:ext cx="591360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100" b="1" dirty="0" err="1">
                <a:solidFill>
                  <a:schemeClr val="bg1"/>
                </a:solidFill>
              </a:rPr>
              <a:t>Github</a:t>
            </a:r>
            <a:r>
              <a:rPr lang="es-PE" sz="1100" b="1" dirty="0">
                <a:solidFill>
                  <a:schemeClr val="bg1"/>
                </a:solidFill>
              </a:rPr>
              <a:t> </a:t>
            </a:r>
            <a:r>
              <a:rPr lang="es-PE" sz="1100" b="1" dirty="0" err="1">
                <a:solidFill>
                  <a:schemeClr val="bg1"/>
                </a:solidFill>
              </a:rPr>
              <a:t>Ecommerce</a:t>
            </a:r>
            <a:r>
              <a:rPr lang="es-PE" sz="1100" b="1" dirty="0">
                <a:solidFill>
                  <a:schemeClr val="bg1"/>
                </a:solidFill>
              </a:rPr>
              <a:t> : https://github.com/JesusRamirezGamarra/CH-eCommerce-Final</a:t>
            </a:r>
          </a:p>
          <a:p>
            <a:r>
              <a:rPr lang="es-PE" sz="1100" b="1" dirty="0">
                <a:solidFill>
                  <a:schemeClr val="bg1"/>
                </a:solidFill>
              </a:rPr>
              <a:t>URL : https://ch-ecommerce-final-production.up.railway.app/</a:t>
            </a:r>
          </a:p>
          <a:p>
            <a:r>
              <a:rPr lang="es-PE" sz="1100" b="1" dirty="0" err="1">
                <a:solidFill>
                  <a:schemeClr val="bg1"/>
                </a:solidFill>
              </a:rPr>
              <a:t>Github</a:t>
            </a:r>
            <a:r>
              <a:rPr lang="es-PE" sz="1100" b="1" dirty="0">
                <a:solidFill>
                  <a:schemeClr val="bg1"/>
                </a:solidFill>
              </a:rPr>
              <a:t> SQL : https://github.com/JesusRamirezGamarra/MySQL-POKEBASE</a:t>
            </a:r>
          </a:p>
        </p:txBody>
      </p:sp>
    </p:spTree>
    <p:extLst>
      <p:ext uri="{BB962C8B-B14F-4D97-AF65-F5344CB8AC3E}">
        <p14:creationId xmlns:p14="http://schemas.microsoft.com/office/powerpoint/2010/main" val="49400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473D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F3703E4-B001-49A7-918C-E9DACDA006C4}"/>
              </a:ext>
            </a:extLst>
          </p:cNvPr>
          <p:cNvSpPr txBox="1"/>
          <p:nvPr/>
        </p:nvSpPr>
        <p:spPr>
          <a:xfrm>
            <a:off x="2805545" y="237132"/>
            <a:ext cx="353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DIAGRAMA E-R</a:t>
            </a:r>
            <a:endParaRPr lang="es-PE" sz="20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hlinkClick r:id="rId3"/>
            <a:extLst>
              <a:ext uri="{FF2B5EF4-FFF2-40B4-BE49-F238E27FC236}">
                <a16:creationId xmlns:a16="http://schemas.microsoft.com/office/drawing/2014/main" id="{A1427A76-164F-4258-A40C-954CFB352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36" y="1492243"/>
            <a:ext cx="3418609" cy="2795712"/>
          </a:xfrm>
          <a:prstGeom prst="rect">
            <a:avLst/>
          </a:prstGeom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AC46B00F-9D0E-4EEE-9D7B-84AA25955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234" y="1492243"/>
            <a:ext cx="4013865" cy="28119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A23102A-6131-4D3B-939B-CC5589A01586}"/>
              </a:ext>
            </a:extLst>
          </p:cNvPr>
          <p:cNvSpPr txBox="1"/>
          <p:nvPr/>
        </p:nvSpPr>
        <p:spPr>
          <a:xfrm>
            <a:off x="529936" y="971423"/>
            <a:ext cx="353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CONCEPTUAL</a:t>
            </a:r>
            <a:endParaRPr lang="es-PE" sz="20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66437F-FBA3-44D6-B79C-F483F3E20072}"/>
              </a:ext>
            </a:extLst>
          </p:cNvPr>
          <p:cNvSpPr txBox="1"/>
          <p:nvPr/>
        </p:nvSpPr>
        <p:spPr>
          <a:xfrm>
            <a:off x="5081155" y="857371"/>
            <a:ext cx="353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ESQUEMATICO</a:t>
            </a:r>
            <a:endParaRPr lang="es-P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4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473D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F3703E4-B001-49A7-918C-E9DACDA006C4}"/>
              </a:ext>
            </a:extLst>
          </p:cNvPr>
          <p:cNvSpPr txBox="1"/>
          <p:nvPr/>
        </p:nvSpPr>
        <p:spPr>
          <a:xfrm>
            <a:off x="2805545" y="237132"/>
            <a:ext cx="353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DICCIONARIO DE DATOS</a:t>
            </a:r>
            <a:endParaRPr lang="es-PE" sz="20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hlinkClick r:id="rId3"/>
            <a:extLst>
              <a:ext uri="{FF2B5EF4-FFF2-40B4-BE49-F238E27FC236}">
                <a16:creationId xmlns:a16="http://schemas.microsoft.com/office/drawing/2014/main" id="{84932234-FE97-4F87-81B3-9F607C8D6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89" y="1194176"/>
            <a:ext cx="6338455" cy="29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3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473D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F3703E4-B001-49A7-918C-E9DACDA006C4}"/>
              </a:ext>
            </a:extLst>
          </p:cNvPr>
          <p:cNvSpPr txBox="1"/>
          <p:nvPr/>
        </p:nvSpPr>
        <p:spPr>
          <a:xfrm>
            <a:off x="2805545" y="237132"/>
            <a:ext cx="353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SCRIPT SQL</a:t>
            </a:r>
            <a:endParaRPr lang="es-PE" sz="20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hlinkClick r:id="rId3"/>
            <a:extLst>
              <a:ext uri="{FF2B5EF4-FFF2-40B4-BE49-F238E27FC236}">
                <a16:creationId xmlns:a16="http://schemas.microsoft.com/office/drawing/2014/main" id="{BC2702B1-56D7-4329-91A0-F9D62018F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391" y="926136"/>
            <a:ext cx="7000604" cy="36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3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473D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F3703E4-B001-49A7-918C-E9DACDA006C4}"/>
              </a:ext>
            </a:extLst>
          </p:cNvPr>
          <p:cNvSpPr txBox="1"/>
          <p:nvPr/>
        </p:nvSpPr>
        <p:spPr>
          <a:xfrm>
            <a:off x="2805545" y="237132"/>
            <a:ext cx="353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INFORMES</a:t>
            </a:r>
            <a:endParaRPr lang="es-PE" sz="20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7929DE-A971-4233-A8F3-817EA035E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1" y="872837"/>
            <a:ext cx="5340928" cy="24781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BCB862D-4541-4E1C-B8EE-61E5083B4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835" y="2020044"/>
            <a:ext cx="4474384" cy="26974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E070B04-0DCC-424C-862F-9311CDFE6561}"/>
              </a:ext>
            </a:extLst>
          </p:cNvPr>
          <p:cNvSpPr txBox="1"/>
          <p:nvPr/>
        </p:nvSpPr>
        <p:spPr>
          <a:xfrm>
            <a:off x="0" y="3470444"/>
            <a:ext cx="43641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medio de la creación de </a:t>
            </a:r>
            <a:r>
              <a:rPr lang="es-ES" sz="1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s-ES" sz="1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logramos consolidar la información existente en varias entidades ( tablas ) para luego re utilizar la </a:t>
            </a:r>
            <a:r>
              <a:rPr lang="es-ES" sz="1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s-ES" sz="1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una tabla que nos permita Agrupar y </a:t>
            </a:r>
            <a:r>
              <a:rPr lang="es-ES" sz="1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sumarizar</a:t>
            </a:r>
            <a:r>
              <a:rPr lang="es-ES" sz="1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la finalidad de genera fácilmente información base para reportes .</a:t>
            </a:r>
          </a:p>
        </p:txBody>
      </p:sp>
    </p:spTree>
    <p:extLst>
      <p:ext uri="{BB962C8B-B14F-4D97-AF65-F5344CB8AC3E}">
        <p14:creationId xmlns:p14="http://schemas.microsoft.com/office/powerpoint/2010/main" val="157523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473D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F3703E4-B001-49A7-918C-E9DACDA006C4}"/>
              </a:ext>
            </a:extLst>
          </p:cNvPr>
          <p:cNvSpPr txBox="1"/>
          <p:nvPr/>
        </p:nvSpPr>
        <p:spPr>
          <a:xfrm>
            <a:off x="2805545" y="237132"/>
            <a:ext cx="3532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HERRAMIENTAS Y TECNOLOGIA UTILIZADO</a:t>
            </a:r>
            <a:endParaRPr lang="es-PE" sz="2000" dirty="0">
              <a:solidFill>
                <a:schemeClr val="bg1"/>
              </a:solidFill>
            </a:endParaRPr>
          </a:p>
        </p:txBody>
      </p:sp>
      <p:pic>
        <p:nvPicPr>
          <p:cNvPr id="2054" name="Picture 6" descr="Node.js - Wikipedia">
            <a:extLst>
              <a:ext uri="{FF2B5EF4-FFF2-40B4-BE49-F238E27FC236}">
                <a16:creationId xmlns:a16="http://schemas.microsoft.com/office/drawing/2014/main" id="{8A05380B-404C-4D37-8B1E-B79813CB2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44" y="3745890"/>
            <a:ext cx="984887" cy="60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ssential Vanilla JavaScript Functions - DEV Community 👩‍💻👨‍💻">
            <a:extLst>
              <a:ext uri="{FF2B5EF4-FFF2-40B4-BE49-F238E27FC236}">
                <a16:creationId xmlns:a16="http://schemas.microsoft.com/office/drawing/2014/main" id="{1281FBE3-6F9C-4F76-A497-23B07EEB3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903" y="3745890"/>
            <a:ext cx="1067628" cy="60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ndlebars: Partials, Helpers &amp; much more | by Shraddha Paghdar | Nerd For  Tech | Medium">
            <a:extLst>
              <a:ext uri="{FF2B5EF4-FFF2-40B4-BE49-F238E27FC236}">
                <a16:creationId xmlns:a16="http://schemas.microsoft.com/office/drawing/2014/main" id="{B050CEE3-1108-4813-AFD0-2CBAC567F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690" y="2571750"/>
            <a:ext cx="991899" cy="59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oogle Slides Reviews &amp; Ratings 2023">
            <a:extLst>
              <a:ext uri="{FF2B5EF4-FFF2-40B4-BE49-F238E27FC236}">
                <a16:creationId xmlns:a16="http://schemas.microsoft.com/office/drawing/2014/main" id="{B5F631AE-F470-4E7F-977A-4C18E7251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1" y="3745890"/>
            <a:ext cx="991899" cy="95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A1C398EA-466C-41DB-82B9-738BFC7AF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1" y="2571750"/>
            <a:ext cx="2457018" cy="65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ow to limit number of rows in MySQL Workbench - YouTube">
            <a:extLst>
              <a:ext uri="{FF2B5EF4-FFF2-40B4-BE49-F238E27FC236}">
                <a16:creationId xmlns:a16="http://schemas.microsoft.com/office/drawing/2014/main" id="{052C1602-795D-434B-BC91-9C40FDC4D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777" y="1081674"/>
            <a:ext cx="2145723" cy="120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esultado de imagen para html 5">
            <a:extLst>
              <a:ext uri="{FF2B5EF4-FFF2-40B4-BE49-F238E27FC236}">
                <a16:creationId xmlns:a16="http://schemas.microsoft.com/office/drawing/2014/main" id="{B4ECFFF2-F31A-4112-8707-9187972BA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500" y="3787130"/>
            <a:ext cx="911676" cy="91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React with Tailwind CSS. Tailwind is a CSS framework with a… | by yuni |  Product Engineering">
            <a:extLst>
              <a:ext uri="{FF2B5EF4-FFF2-40B4-BE49-F238E27FC236}">
                <a16:creationId xmlns:a16="http://schemas.microsoft.com/office/drawing/2014/main" id="{816E9456-47D7-463B-BFAF-D44516422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310" y="2623426"/>
            <a:ext cx="14287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75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473D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2"/>
          <p:cNvSpPr txBox="1"/>
          <p:nvPr/>
        </p:nvSpPr>
        <p:spPr>
          <a:xfrm>
            <a:off x="390600" y="2789280"/>
            <a:ext cx="82218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">
            <a:off x="79474" y="1810251"/>
            <a:ext cx="3449425" cy="329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175" y="963425"/>
            <a:ext cx="4331700" cy="25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07325" y="3309760"/>
            <a:ext cx="1186201" cy="33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305</Words>
  <Application>Microsoft Office PowerPoint</Application>
  <PresentationFormat>Presentación en pantalla (16:9)</PresentationFormat>
  <Paragraphs>24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Times New Roman</vt:lpstr>
      <vt:lpstr>Didact Gothic</vt:lpstr>
      <vt:lpstr>Roboto</vt:lpstr>
      <vt:lpstr>Anton</vt:lpstr>
      <vt:lpstr>Lexend-Regular</vt:lpstr>
      <vt:lpstr>Arial</vt:lpstr>
      <vt:lpstr>Material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</dc:creator>
  <cp:lastModifiedBy>Jesus Ramirez Gamarra</cp:lastModifiedBy>
  <cp:revision>17</cp:revision>
  <dcterms:modified xsi:type="dcterms:W3CDTF">2023-02-16T04:36:43Z</dcterms:modified>
</cp:coreProperties>
</file>