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6" r:id="rId10"/>
  </p:sldIdLst>
  <p:sldSz cx="15122525" cy="7921625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  <p:embeddedFont>
      <p:font typeface="Montserrat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qahxKyyA9P4sTN13lqNjN90C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45" autoAdjust="0"/>
  </p:normalViewPr>
  <p:slideViewPr>
    <p:cSldViewPr snapToGrid="0">
      <p:cViewPr varScale="1">
        <p:scale>
          <a:sx n="59" d="100"/>
          <a:sy n="59" d="100"/>
        </p:scale>
        <p:origin x="400" y="56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ed0b217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0ed0b217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ed7eb645d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7ed7eb645d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ed0b2170_2_0"/>
          <p:cNvSpPr txBox="1"/>
          <p:nvPr/>
        </p:nvSpPr>
        <p:spPr>
          <a:xfrm>
            <a:off x="1131995" y="3307387"/>
            <a:ext cx="114018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 de datos en Python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g80ed0b2170_2_0"/>
          <p:cNvSpPr txBox="1"/>
          <p:nvPr/>
        </p:nvSpPr>
        <p:spPr>
          <a:xfrm>
            <a:off x="1131995" y="4991737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Jesus</a:t>
            </a: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Rodriguez</a:t>
            </a:r>
            <a:r>
              <a:rPr lang="es-MX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80ed0b2170_2_0"/>
          <p:cNvSpPr txBox="1"/>
          <p:nvPr/>
        </p:nvSpPr>
        <p:spPr>
          <a:xfrm>
            <a:off x="1131995" y="2599687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rgbClr val="4B22F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DEMO DAY BEDU</a:t>
            </a:r>
            <a:endParaRPr sz="2900" b="0" i="0" u="none" strike="noStrike" cap="none" dirty="0">
              <a:solidFill>
                <a:srgbClr val="4B22F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1" name="Google Shape;61;g80ed0b2170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925971"/>
            <a:ext cx="182144" cy="2553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g80ed0b2170_2_0"/>
          <p:cNvCxnSpPr/>
          <p:nvPr/>
        </p:nvCxnSpPr>
        <p:spPr>
          <a:xfrm>
            <a:off x="1298678" y="5094466"/>
            <a:ext cx="28968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3" name="Google Shape;63;g80ed0b2170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0976" y="542299"/>
            <a:ext cx="3437000" cy="18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4" b="6948"/>
          <a:stretch/>
        </p:blipFill>
        <p:spPr>
          <a:xfrm>
            <a:off x="5720478" y="-1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ed7eb645d_0_548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 de datos de una cadena de supermercado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7ed7eb645d_0_548"/>
          <p:cNvSpPr txBox="1"/>
          <p:nvPr/>
        </p:nvSpPr>
        <p:spPr>
          <a:xfrm>
            <a:off x="1138749" y="2599684"/>
            <a:ext cx="9393596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2900"/>
              <a:buNone/>
              <a:defRPr sz="2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defRPr>
            </a:lvl1pPr>
          </a:lstStyle>
          <a:p>
            <a:r>
              <a:rPr lang="es-MX" dirty="0">
                <a:sym typeface="Montserrat SemiBold"/>
              </a:rPr>
              <a:t>Módulo: </a:t>
            </a:r>
            <a:r>
              <a:rPr lang="es-PA" dirty="0"/>
              <a:t>"Procesamiento de datos con Python". </a:t>
            </a:r>
            <a:endParaRPr dirty="0">
              <a:sym typeface="Montserrat SemiBold"/>
            </a:endParaRPr>
          </a:p>
        </p:txBody>
      </p:sp>
      <p:pic>
        <p:nvPicPr>
          <p:cNvPr id="73" name="Google Shape;7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7ed7eb645d_0_548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9"/>
            <a:ext cx="182144" cy="2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8148f40e0d_1_0"/>
          <p:cNvSpPr/>
          <p:nvPr/>
        </p:nvSpPr>
        <p:spPr>
          <a:xfrm>
            <a:off x="1767804" y="169645"/>
            <a:ext cx="12605682" cy="3659266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8148f40e0d_1_0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4548" y="7146000"/>
            <a:ext cx="131592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Supermercado Online Panamá, la mejor opción para hacer compras">
            <a:extLst>
              <a:ext uri="{FF2B5EF4-FFF2-40B4-BE49-F238E27FC236}">
                <a16:creationId xmlns:a16="http://schemas.microsoft.com/office/drawing/2014/main" id="{577620D1-99ED-4E04-BA5C-9A991FA4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79" y="169645"/>
            <a:ext cx="11527064" cy="65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7ed7eb645d_0_749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ed7eb645d_0_749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“The next big thing is the one that makes the last big thing usable.”</a:t>
            </a:r>
            <a:endParaRPr sz="4500" b="0" i="1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g7ed7eb645d_0_749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Blake Ross</a:t>
            </a:r>
            <a:endParaRPr sz="30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g7ed7eb645d_0_7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7ed7eb645d_0_7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d7eb645d_0_56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PA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grupo de supermercados Super 98 tenia problemas para mostrar sus avances agrupados y de manera histórica.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PA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 tenían visibilidad de poder ver los productos mas vendidos y que sucursales tenían mas ventas. 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tiene una data maestra de punto de ventas y productos, que se necesita limpiar para evitar inconsistencia</a:t>
            </a: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g7ed7eb645d_0_56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7ed7eb645d_0_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ed7eb645d_0_56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Antecedentes del problema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g7ed7eb645d_0_56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7ed7eb645d_0_56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g7ed7eb645d_0_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7ed7eb645d_0_56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lang="es-MX" sz="6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solucción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1206345" y="1642874"/>
            <a:ext cx="8438723" cy="48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Carga de datos / transformación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2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PA" sz="2600" dirty="0">
                <a:solidFill>
                  <a:srgbClr val="2B303C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Se debe procesar a través del entorno en </a:t>
            </a:r>
            <a:r>
              <a:rPr lang="es-PA" sz="2600" dirty="0" err="1">
                <a:solidFill>
                  <a:srgbClr val="2B303C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Spark</a:t>
            </a:r>
            <a:r>
              <a:rPr lang="es-PA" sz="2600" dirty="0">
                <a:solidFill>
                  <a:srgbClr val="2B303C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 en </a:t>
            </a:r>
            <a:r>
              <a:rPr lang="es-PA" sz="2600" dirty="0" err="1">
                <a:solidFill>
                  <a:srgbClr val="2B303C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jupyter-lab</a:t>
            </a:r>
            <a:r>
              <a:rPr lang="es-PA" sz="2600" dirty="0">
                <a:solidFill>
                  <a:srgbClr val="2B303C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, una gran cantidad de datos, que provienen a través de los catálogos y de la data transaccional que generan cada supermercado.</a:t>
            </a: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Solución Planteada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pache Spark - Wikipedia">
            <a:extLst>
              <a:ext uri="{FF2B5EF4-FFF2-40B4-BE49-F238E27FC236}">
                <a16:creationId xmlns:a16="http://schemas.microsoft.com/office/drawing/2014/main" id="{2AF04A9B-8C25-45C1-811F-7DF5428D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50" y="16618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do lo que necesitas para aprender PYTHON ya 🔥">
            <a:extLst>
              <a:ext uri="{FF2B5EF4-FFF2-40B4-BE49-F238E27FC236}">
                <a16:creationId xmlns:a16="http://schemas.microsoft.com/office/drawing/2014/main" id="{B8132D1D-002D-4D3D-BF77-633F21B3A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" y="3265071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ndas (software) - Wikipedia">
            <a:extLst>
              <a:ext uri="{FF2B5EF4-FFF2-40B4-BE49-F238E27FC236}">
                <a16:creationId xmlns:a16="http://schemas.microsoft.com/office/drawing/2014/main" id="{AA99AE6B-833D-4475-AC09-D6E1BAB37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89" y="3327145"/>
            <a:ext cx="2971801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llustrisTNG - Data Access - FAQ">
            <a:extLst>
              <a:ext uri="{FF2B5EF4-FFF2-40B4-BE49-F238E27FC236}">
                <a16:creationId xmlns:a16="http://schemas.microsoft.com/office/drawing/2014/main" id="{5646EDEF-20FF-494D-8AB2-39E0414E8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0" y="5011218"/>
            <a:ext cx="31718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urso intensivo de Python NumPy: Como construir arreglos n-dimensionales  para aprendizaje automático">
            <a:extLst>
              <a:ext uri="{FF2B5EF4-FFF2-40B4-BE49-F238E27FC236}">
                <a16:creationId xmlns:a16="http://schemas.microsoft.com/office/drawing/2014/main" id="{A7EF72CD-1159-4694-BF93-D2CDD554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18" y="4860038"/>
            <a:ext cx="3309779" cy="139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7ed7eb645d_0_9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7ed7eb645d_0_992"/>
          <p:cNvSpPr txBox="1"/>
          <p:nvPr/>
        </p:nvSpPr>
        <p:spPr>
          <a:xfrm>
            <a:off x="5257444" y="3893494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Muchas gracias</a:t>
            </a:r>
            <a:endParaRPr sz="4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9" name="Google Shape;429;g7ed7eb645d_0_99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g7ed7eb645d_0_99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g7ed7eb645d_0_99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Fondo de color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227</Words>
  <Application>Microsoft Office PowerPoint</Application>
  <PresentationFormat>Personalizado</PresentationFormat>
  <Paragraphs>28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Calibri</vt:lpstr>
      <vt:lpstr>Montserrat</vt:lpstr>
      <vt:lpstr>Montserrat Medium</vt:lpstr>
      <vt:lpstr>Montserrat SemiBold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Jesús Rodriguez</cp:lastModifiedBy>
  <cp:revision>3</cp:revision>
  <dcterms:created xsi:type="dcterms:W3CDTF">2019-06-04T15:49:37Z</dcterms:created>
  <dcterms:modified xsi:type="dcterms:W3CDTF">2022-02-10T03:58:02Z</dcterms:modified>
</cp:coreProperties>
</file>