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5BA8-8382-49BF-9681-FB43D99E3979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2391-455C-47FE-8F06-DF283D16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5BA8-8382-49BF-9681-FB43D99E3979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2391-455C-47FE-8F06-DF283D16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6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5BA8-8382-49BF-9681-FB43D99E3979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2391-455C-47FE-8F06-DF283D16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96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5BA8-8382-49BF-9681-FB43D99E3979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2391-455C-47FE-8F06-DF283D1690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8499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5BA8-8382-49BF-9681-FB43D99E3979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2391-455C-47FE-8F06-DF283D16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4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5BA8-8382-49BF-9681-FB43D99E3979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2391-455C-47FE-8F06-DF283D16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2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5BA8-8382-49BF-9681-FB43D99E3979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2391-455C-47FE-8F06-DF283D16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56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5BA8-8382-49BF-9681-FB43D99E3979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2391-455C-47FE-8F06-DF283D16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3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5BA8-8382-49BF-9681-FB43D99E3979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2391-455C-47FE-8F06-DF283D16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7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5BA8-8382-49BF-9681-FB43D99E3979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2391-455C-47FE-8F06-DF283D16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5BA8-8382-49BF-9681-FB43D99E3979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2391-455C-47FE-8F06-DF283D16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5BA8-8382-49BF-9681-FB43D99E3979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2391-455C-47FE-8F06-DF283D16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5BA8-8382-49BF-9681-FB43D99E3979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2391-455C-47FE-8F06-DF283D16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5BA8-8382-49BF-9681-FB43D99E3979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2391-455C-47FE-8F06-DF283D16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5BA8-8382-49BF-9681-FB43D99E3979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2391-455C-47FE-8F06-DF283D16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5BA8-8382-49BF-9681-FB43D99E3979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2391-455C-47FE-8F06-DF283D16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6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5BA8-8382-49BF-9681-FB43D99E3979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2391-455C-47FE-8F06-DF283D16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4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4A5BA8-8382-49BF-9681-FB43D99E3979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B2391-455C-47FE-8F06-DF283D16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15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8375-CDBF-4107-8667-8C214DB31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Optimal number of 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B51D6-AD24-4717-9ADB-4F3BA0BF3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Jesus Orlando Rodriguez Ramirez A01731627</a:t>
            </a:r>
          </a:p>
          <a:p>
            <a:r>
              <a:rPr lang="en-US" dirty="0"/>
              <a:t>Carlos Ignacio Villalobos Sanchez A01731558</a:t>
            </a:r>
          </a:p>
        </p:txBody>
      </p:sp>
    </p:spTree>
    <p:extLst>
      <p:ext uri="{BB962C8B-B14F-4D97-AF65-F5344CB8AC3E}">
        <p14:creationId xmlns:p14="http://schemas.microsoft.com/office/powerpoint/2010/main" val="152434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1DD4-5CB6-46EB-9195-77690160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Alienware 15r2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84698B-98F8-4EB0-9531-4B262AD31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436" y="1841015"/>
            <a:ext cx="7497221" cy="3515216"/>
          </a:xfrm>
        </p:spPr>
      </p:pic>
    </p:spTree>
    <p:extLst>
      <p:ext uri="{BB962C8B-B14F-4D97-AF65-F5344CB8AC3E}">
        <p14:creationId xmlns:p14="http://schemas.microsoft.com/office/powerpoint/2010/main" val="238714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DD85-3DE5-422A-A968-B2FC1FDC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Thunderbolt </a:t>
            </a:r>
            <a:r>
              <a:rPr lang="en-US" dirty="0"/>
              <a:t>911 plus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273C298-EA7D-43B6-912C-C0AD61E2E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440" y="2177976"/>
            <a:ext cx="6675466" cy="3949651"/>
          </a:xfrm>
        </p:spPr>
      </p:pic>
    </p:spTree>
    <p:extLst>
      <p:ext uri="{BB962C8B-B14F-4D97-AF65-F5344CB8AC3E}">
        <p14:creationId xmlns:p14="http://schemas.microsoft.com/office/powerpoint/2010/main" val="1998143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560</TotalTime>
  <Words>19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Optimal number of threads</vt:lpstr>
      <vt:lpstr>Alienware 15r2</vt:lpstr>
      <vt:lpstr>Thunderbolt 911 plus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number of threads</dc:title>
  <dc:creator>Jesús Orlando Rodríguez Ramírez</dc:creator>
  <cp:lastModifiedBy>Jesús Orlando Rodríguez Ramírez</cp:lastModifiedBy>
  <cp:revision>2</cp:revision>
  <dcterms:created xsi:type="dcterms:W3CDTF">2021-08-20T17:41:27Z</dcterms:created>
  <dcterms:modified xsi:type="dcterms:W3CDTF">2021-08-23T02:38:35Z</dcterms:modified>
</cp:coreProperties>
</file>