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9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83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44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79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8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05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05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5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75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3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3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26EA-CDEE-4054-8D9F-E18FD9ABA177}" type="datetimeFigureOut">
              <a:rPr lang="es-ES" smtClean="0"/>
              <a:t>11/03/2017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7DC9-608B-4CA0-B1D2-24DBA3F42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8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RPG GAME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83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Requisitos – Fase 1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Los personajes inician el juego con 100 puntos de vida.</a:t>
            </a:r>
          </a:p>
          <a:p>
            <a:r>
              <a:rPr lang="es-ES" smtClean="0"/>
              <a:t>Los personajes tienen un rango y una fuerza de ataque.</a:t>
            </a:r>
          </a:p>
          <a:p>
            <a:r>
              <a:rPr lang="es-ES" smtClean="0"/>
              <a:t>Los personajes tienen una posición en un plano (coordenadas x-z).</a:t>
            </a:r>
          </a:p>
          <a:p>
            <a:r>
              <a:rPr lang="es-ES" smtClean="0"/>
              <a:t>Los personajes pueden desplazarse en cualquier dirección.</a:t>
            </a:r>
          </a:p>
          <a:p>
            <a:r>
              <a:rPr lang="es-ES" smtClean="0"/>
              <a:t>Los personajes pueden atacar a otros personajes.</a:t>
            </a:r>
          </a:p>
        </p:txBody>
      </p:sp>
    </p:spTree>
    <p:extLst>
      <p:ext uri="{BB962C8B-B14F-4D97-AF65-F5344CB8AC3E}">
        <p14:creationId xmlns:p14="http://schemas.microsoft.com/office/powerpoint/2010/main" val="272886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Requisitos – Fase 2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Los personajes tienen una velocidad de movimiento.</a:t>
            </a:r>
          </a:p>
          <a:p>
            <a:r>
              <a:rPr lang="es-ES" smtClean="0"/>
              <a:t>La vida de los personajes no puede ser nunca superior a 100 ni inferior a 0.</a:t>
            </a:r>
          </a:p>
          <a:p>
            <a:r>
              <a:rPr lang="es-ES" smtClean="0"/>
              <a:t>Cuando la vida de un personaje llega a 0 muere.</a:t>
            </a:r>
          </a:p>
          <a:p>
            <a:r>
              <a:rPr lang="es-ES" smtClean="0"/>
              <a:t>Los personajes muertos no pueden atacar ni desplazarse.</a:t>
            </a:r>
          </a:p>
          <a:p>
            <a:r>
              <a:rPr lang="es-ES" smtClean="0"/>
              <a:t>Un personaje únicamente puede atacar a otro si se encuentra dentro de su rango de ataque.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53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Requisitos – Fase 3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Existen dos tipos de personajes: guerreros y magos.</a:t>
            </a:r>
          </a:p>
          <a:p>
            <a:r>
              <a:rPr lang="es-ES" smtClean="0"/>
              <a:t>Los guerreros cuando atacan recuperan vida (una quinta parte del daño producido).</a:t>
            </a:r>
          </a:p>
          <a:p>
            <a:r>
              <a:rPr lang="es-ES" smtClean="0"/>
              <a:t>Los magos además de atacar pueden curar a sus aliados.</a:t>
            </a:r>
          </a:p>
          <a:p>
            <a:r>
              <a:rPr lang="es-ES" smtClean="0"/>
              <a:t>Los magos también pueden curarse a sí mismos.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1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Requisitos – Fase 4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Añadimos un nuevo tipo de personaje: los arqueros.</a:t>
            </a:r>
          </a:p>
          <a:p>
            <a:r>
              <a:rPr lang="es-ES" smtClean="0"/>
              <a:t>Los arqueros comienzan el juego con 80 puntos de vida.</a:t>
            </a:r>
          </a:p>
          <a:p>
            <a:r>
              <a:rPr lang="es-ES" smtClean="0"/>
              <a:t>Los arqueros pueden atacar a uno o a dos personajes a la vez (en este caso atacan con la mitad de fuerza de ataque a cada uno).</a:t>
            </a:r>
          </a:p>
          <a:p>
            <a:r>
              <a:rPr lang="es-ES" smtClean="0"/>
              <a:t>Los arqueros tienen la posibilidad de sobrevivir cuando su vida llega a 0, tienen un 30% de posibilidades de seguir viviendo (en este caso su vida se incrementa en 5 puntos).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4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Requisitos – Fase 5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Los enemigos se comportan de forma similar al resto de personajes, pueden realizar en general las mismas acciones, además tienen los mismos atributos </a:t>
            </a:r>
            <a:r>
              <a:rPr lang="es-ES" smtClean="0"/>
              <a:t>más algunos </a:t>
            </a:r>
            <a:r>
              <a:rPr lang="es-ES" smtClean="0"/>
              <a:t>atributos extras: el tesoro que dejan caer al morir y un rango de visión.</a:t>
            </a:r>
          </a:p>
          <a:p>
            <a:r>
              <a:rPr lang="es-ES" smtClean="0"/>
              <a:t>El tesoro que deja caer un enemigo consta de: puntos de experiencia, oro y posiblemente algún objeto.</a:t>
            </a:r>
          </a:p>
          <a:p>
            <a:r>
              <a:rPr lang="es-ES" smtClean="0"/>
              <a:t>Los personajes que no son enemigos tienen experiencia y una cantidad de oro.</a:t>
            </a:r>
          </a:p>
          <a:p>
            <a:r>
              <a:rPr lang="es-ES" smtClean="0"/>
              <a:t>Los personajes enemigos pueden ser: Goblins, Orcos, Sombras, Magos oscuros y Guerreros muertos.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66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Requisitos – Fase </a:t>
            </a:r>
            <a:r>
              <a:rPr lang="es-ES" smtClean="0"/>
              <a:t>6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mtClean="0"/>
              <a:t>Los niveles están compuestos por casillas. Las casillas tienen una posición en un plano (x-z) igual que los personajes. Tienen también una altura y un atributo que representa el tipo de casilla y la dificultad de movimiento al pasar por </a:t>
            </a:r>
            <a:r>
              <a:rPr lang="es-ES" smtClean="0"/>
              <a:t>ella (depende del tipo de casilla).</a:t>
            </a:r>
            <a:endParaRPr lang="es-ES" smtClean="0"/>
          </a:p>
          <a:p>
            <a:r>
              <a:rPr lang="es-ES" smtClean="0"/>
              <a:t>Los personajes tienen ventaja cuando atacan desde una altura superior. Por cada nivel de altura de diferencia con el personaje objetivo se incrementa la fuerza de ataque en un 10%. </a:t>
            </a:r>
          </a:p>
          <a:p>
            <a:r>
              <a:rPr lang="es-ES" smtClean="0"/>
              <a:t>Cuando un personaje ataca desce una altura inferior decrementa su fuerza de ataque en un 15%.</a:t>
            </a:r>
          </a:p>
          <a:p>
            <a:r>
              <a:rPr lang="es-ES" smtClean="0"/>
              <a:t>Cuando un personaje pasa por una casilla hay que restar de su velocidad la dificultad de movimiento de la casilla.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81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Requisitos – Fase </a:t>
            </a:r>
            <a:r>
              <a:rPr lang="es-ES" smtClean="0"/>
              <a:t>7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En una casilla únicamente puede haber un personaje a la vez.</a:t>
            </a:r>
          </a:p>
          <a:p>
            <a:r>
              <a:rPr lang="es-ES" smtClean="0"/>
              <a:t>Un personaje no puede pasar por una casilla ocupada.</a:t>
            </a:r>
            <a:endParaRPr lang="es-ES"/>
          </a:p>
          <a:p>
            <a:r>
              <a:rPr lang="es-ES" smtClean="0"/>
              <a:t>Los personajes que no son enemigos tienen un 3% de posibilidades de encontrar oro cuando pasan por una casilla.</a:t>
            </a:r>
          </a:p>
          <a:p>
            <a:r>
              <a:rPr lang="es-ES" smtClean="0"/>
              <a:t>Cuando un personaje encuentra oro en una casilla tiene un 2% de posibilidades de encontrar además algún objeto.</a:t>
            </a:r>
          </a:p>
          <a:p>
            <a:r>
              <a:rPr lang="es-ES" smtClean="0"/>
              <a:t>Cuando un personaje pasa por una casilla de tipo pantano tiene un 5% de padecer “Envenenamiento” durante un número determinado de turnos.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36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Requisitos – Fase </a:t>
            </a:r>
            <a:r>
              <a:rPr lang="es-ES" smtClean="0"/>
              <a:t>8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mtClean="0"/>
              <a:t>Los niveles pueden tener un jefe final.</a:t>
            </a:r>
          </a:p>
          <a:p>
            <a:r>
              <a:rPr lang="es-ES" smtClean="0"/>
              <a:t>Los jefes finales son un tipo de enemigo que dispone de varios tipos de ataque: ataque individual (con toda su fuerza), ataque múltiple (se reparte la fuerza de ataque entre los personajes) y un ataque especial que pueden utilizar hasta 3 veces (ataca con toda su fuerza x2.5).</a:t>
            </a:r>
          </a:p>
          <a:p>
            <a:r>
              <a:rPr lang="es-ES" smtClean="0"/>
              <a:t>Además algunos disponen de una serie de habilidades que pueden causar estados en los personajes como “Envenenamiento”, “Parálisis”, “Confusión” y otros.</a:t>
            </a:r>
          </a:p>
          <a:p>
            <a:r>
              <a:rPr lang="es-ES" smtClean="0"/>
              <a:t>Un personaje puede estar en varios estados a la vez, siempre que sean estados compatibles, en caso de incompatibilidad se priorizará el último estado.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891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699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RPG GAME</vt:lpstr>
      <vt:lpstr>Requisitos – Fase 1</vt:lpstr>
      <vt:lpstr>Requisitos – Fase 2</vt:lpstr>
      <vt:lpstr>Requisitos – Fase 3</vt:lpstr>
      <vt:lpstr>Requisitos – Fase 4</vt:lpstr>
      <vt:lpstr>Requisitos – Fase 5</vt:lpstr>
      <vt:lpstr>Requisitos – Fase 6</vt:lpstr>
      <vt:lpstr>Requisitos – Fase 7</vt:lpstr>
      <vt:lpstr>Requisitos – Fase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Jesús S</dc:creator>
  <cp:lastModifiedBy>Jesús S</cp:lastModifiedBy>
  <cp:revision>23</cp:revision>
  <dcterms:created xsi:type="dcterms:W3CDTF">2017-01-20T23:31:57Z</dcterms:created>
  <dcterms:modified xsi:type="dcterms:W3CDTF">2017-03-11T12:08:23Z</dcterms:modified>
</cp:coreProperties>
</file>