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6" r:id="rId4"/>
    <p:sldId id="257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B8B39-8CF8-452E-B8F6-E3B5DC240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06E29B-8947-47E2-986A-00964F531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E9CE88-EFF0-4959-9098-E192479A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5E765-8045-4C98-A20E-F31ECDBF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CE90C-DD7A-4DFA-8E2E-E2429D53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08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CFBBD-466C-43FB-8EE8-1E02A6CE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0E4B61-18CC-41A0-8486-140650ED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0D8C5-171E-4B77-AAD3-3B5F1242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1804C-A7D5-4EEE-850F-F8AFB4CBC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8E5D0E-DFD1-4E33-B8AE-28AEE56D4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395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E185E0-B6C2-4C93-900D-6049268C5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E7B5954-281C-4329-A172-B8A1A2000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548822-A66F-446B-B067-430E0D6EC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F3124-1CDE-4616-BBB2-0FE827C1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304F6C-4BBF-4D7C-8A20-A270596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36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3D8A9-1795-45A4-A11D-0D32AD21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4C2036-A4BD-41FB-B015-A475229D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DF0285-64D0-4171-AFBD-4A7F42D7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D83DE-E406-47DC-8F21-AD1A5B53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76F1D-D11A-4BDF-A773-E372C80E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032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DE7E6-A914-4C5C-9240-4CA0CD6C7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B0DAC-7853-4013-BB8E-315D9C3E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E69A65-E83A-4529-84DC-61BF9312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4A79F5-1130-4A77-8E42-0BEF010C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D3A107-CBE3-4826-9AE8-7778A374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6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4A49F-A6C3-4134-9C46-6A0519FF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B19E3-DDB2-4D53-AEA4-E731477E14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B6A4A2-F018-4127-B39A-EC9862324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8E70CF-E0D2-4668-B297-B7A7A7E1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38E518-A490-4B1E-B863-EC66DD4A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2FC09F-B40E-46C9-9E58-1709E51F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39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E6591-3779-4B1B-9F7E-F77BB7B45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AEEBD3-C3DC-49A4-ACBD-FB5994E2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B74311-2EB9-49B1-B126-EB12DEF80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67FC75-81F3-43B1-9793-5B6A47B1B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72E17E-0EEC-4852-BCCD-D1362C8D4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91E5C0-7E6D-4946-A8DA-15460D6C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CF5944-A258-4898-8BAF-F901CE11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4CE8BD-A344-44CC-8761-46BFEE95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52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FAD6D-A06C-4E94-A279-8D5D0025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018902-B2D3-439A-9521-1DC84601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DB9871-666D-4D4C-A9DD-6683242F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B3FC2D-BCFC-4212-9FAF-E82E36C6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6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33913-DC22-4BAF-A278-173A670F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85D0E8E-61A9-4AA3-A59C-C41C6559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300D9D-5743-4140-B95D-75B21594C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276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13918-C614-45F4-B9B6-0952EE194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BE1A42-C8ED-4AAA-8E58-A52065AD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5BA069-A8A2-4FCE-99AF-CB26B5063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68F4C-C837-4B1A-80D1-75F70F6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400FF-B32C-4B5E-9F0B-C2088CF6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69652B-B4DE-4658-8294-1B5AC97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708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48BA2-A18D-4BA6-9127-393D6D15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F84099-072B-432B-9517-6B9717052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9E2DCB-5776-4B8E-8602-A8773277B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A5408-8297-472A-9E0F-8809B550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141BF-3D8A-4CD0-8B4B-9DEB319D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5367D4-C877-42FC-AF48-B3D17B7F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56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452BA8-AEDA-49AD-B531-6C619C1C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7FEC94-A890-4840-89AB-9785046D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252FE-8F6A-44A1-9EB2-3435F3DB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56B23-CA79-486C-968E-33F9ADB9F9AC}" type="datetimeFigureOut">
              <a:rPr lang="es-ES" smtClean="0"/>
              <a:t>20/10/2017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C9B25-906A-46E6-9F20-CD21D35B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B1A4A2-EB11-4218-A377-F34BD31F1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F720-1498-4553-A485-B5C5205E15C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37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012354-EE12-4FBB-96DB-8F5B6942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2515"/>
            <a:ext cx="10515600" cy="5394448"/>
          </a:xfrm>
        </p:spPr>
        <p:txBody>
          <a:bodyPr/>
          <a:lstStyle/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sz="4800" dirty="0"/>
              <a:t>BARCELONA </a:t>
            </a:r>
          </a:p>
          <a:p>
            <a:pPr marL="0" indent="0" algn="ctr">
              <a:buNone/>
            </a:pPr>
            <a:r>
              <a:rPr lang="es-ES" sz="4800" dirty="0"/>
              <a:t>SOFTWARE </a:t>
            </a:r>
          </a:p>
          <a:p>
            <a:pPr marL="0" indent="0" algn="ctr">
              <a:buNone/>
            </a:pPr>
            <a:r>
              <a:rPr lang="es-ES" sz="4800" dirty="0"/>
              <a:t>CRAFTMANSHIP </a:t>
            </a:r>
          </a:p>
          <a:p>
            <a:pPr marL="0" indent="0" algn="ctr">
              <a:buNone/>
            </a:pPr>
            <a:r>
              <a:rPr lang="es-ES" sz="4800" dirty="0"/>
              <a:t>2017</a:t>
            </a:r>
          </a:p>
          <a:p>
            <a:pPr marL="0" indent="0" algn="ctr">
              <a:buNone/>
            </a:pPr>
            <a:endParaRPr lang="es-ES" sz="1800" dirty="0"/>
          </a:p>
          <a:p>
            <a:pPr marL="0" indent="0" algn="ctr">
              <a:buNone/>
            </a:pPr>
            <a:endParaRPr lang="es-ES" sz="1800" dirty="0"/>
          </a:p>
          <a:p>
            <a:pPr marL="0" indent="0" algn="ctr">
              <a:buNone/>
            </a:pPr>
            <a:r>
              <a:rPr lang="es-ES" sz="1800" dirty="0"/>
              <a:t>http://scbcn.github.io/#schedule</a:t>
            </a:r>
          </a:p>
          <a:p>
            <a:pPr marL="0" indent="0" algn="ctr">
              <a:buNone/>
            </a:pP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96725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643068"/>
          </a:xfrm>
        </p:spPr>
        <p:txBody>
          <a:bodyPr>
            <a:normAutofit/>
          </a:bodyPr>
          <a:lstStyle/>
          <a:p>
            <a:r>
              <a:rPr lang="es-ES" sz="4400" dirty="0" err="1"/>
              <a:t>Understanding</a:t>
            </a:r>
            <a:r>
              <a:rPr lang="es-ES" sz="4400" dirty="0"/>
              <a:t> </a:t>
            </a:r>
            <a:r>
              <a:rPr lang="es-ES" sz="4400" dirty="0" err="1"/>
              <a:t>the</a:t>
            </a:r>
            <a:r>
              <a:rPr lang="es-ES" sz="4400" dirty="0"/>
              <a:t> </a:t>
            </a:r>
            <a:r>
              <a:rPr lang="es-ES" sz="4400" dirty="0" err="1"/>
              <a:t>learning</a:t>
            </a:r>
            <a:r>
              <a:rPr lang="es-ES" sz="4400" dirty="0"/>
              <a:t> </a:t>
            </a:r>
            <a:r>
              <a:rPr lang="es-ES" sz="4400" dirty="0" err="1"/>
              <a:t>path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465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err="1"/>
              <a:t>Native</a:t>
            </a:r>
            <a:r>
              <a:rPr lang="es-ES" sz="4400" dirty="0"/>
              <a:t> and browser SPA </a:t>
            </a:r>
            <a:r>
              <a:rPr lang="es-ES" sz="4400" dirty="0" err="1"/>
              <a:t>versions</a:t>
            </a:r>
            <a:r>
              <a:rPr lang="es-ES" sz="4400" dirty="0"/>
              <a:t> </a:t>
            </a:r>
            <a:r>
              <a:rPr lang="es-ES" sz="4400" dirty="0" err="1"/>
              <a:t>using</a:t>
            </a:r>
            <a:r>
              <a:rPr lang="es-ES" sz="4400" dirty="0"/>
              <a:t> re-</a:t>
            </a:r>
            <a:r>
              <a:rPr lang="es-ES" sz="4400" dirty="0" err="1"/>
              <a:t>frame</a:t>
            </a:r>
            <a:r>
              <a:rPr lang="es-ES" sz="4400" dirty="0"/>
              <a:t>, </a:t>
            </a:r>
            <a:r>
              <a:rPr lang="es-ES" sz="4400" dirty="0" err="1"/>
              <a:t>ClojureScript</a:t>
            </a:r>
            <a:r>
              <a:rPr lang="es-ES" sz="4400" dirty="0"/>
              <a:t> and </a:t>
            </a:r>
            <a:r>
              <a:rPr lang="es-ES" sz="4400" dirty="0" err="1"/>
              <a:t>ReactNative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B8C0F-07B6-4F4D-BBF0-B4470968E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s-ES" dirty="0"/>
              <a:t>SPA (Single Page </a:t>
            </a:r>
            <a:r>
              <a:rPr lang="es-ES" dirty="0" err="1"/>
              <a:t>Application</a:t>
            </a:r>
            <a:r>
              <a:rPr lang="es-ES" dirty="0"/>
              <a:t>) :  mejora la experiencia de usuario</a:t>
            </a:r>
          </a:p>
          <a:p>
            <a:pPr marL="342900" indent="-342900" algn="l">
              <a:buFontTx/>
              <a:buChar char="-"/>
            </a:pPr>
            <a:endParaRPr lang="es-ES" dirty="0"/>
          </a:p>
          <a:p>
            <a:pPr marL="342900" indent="-342900" algn="l">
              <a:buFontTx/>
              <a:buChar char="-"/>
            </a:pP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Native</a:t>
            </a:r>
            <a:r>
              <a:rPr lang="es-ES" dirty="0"/>
              <a:t> :  apps móviles usando </a:t>
            </a:r>
            <a:r>
              <a:rPr lang="es-ES" dirty="0" err="1"/>
              <a:t>Javascript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78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sz="4900" dirty="0"/>
              <a:t>El camino hacia la programación declarativa no tiene porqué estar lleno de piedras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B8C0F-07B6-4F4D-BBF0-B4470968E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s-ES" dirty="0"/>
              <a:t>Programación declarativa/funcional vs imperativa</a:t>
            </a:r>
          </a:p>
          <a:p>
            <a:pPr marL="342900" indent="-342900" algn="l">
              <a:buFontTx/>
              <a:buChar char="-"/>
            </a:pPr>
            <a:endParaRPr lang="es-ES" dirty="0"/>
          </a:p>
          <a:p>
            <a:pPr marL="342900" indent="-342900" algn="l">
              <a:buFontTx/>
              <a:buChar char="-"/>
            </a:pPr>
            <a:r>
              <a:rPr lang="es-ES" dirty="0"/>
              <a:t>Programación declarativa/funcional en Habitaclia</a:t>
            </a:r>
          </a:p>
        </p:txBody>
      </p:sp>
    </p:spTree>
    <p:extLst>
      <p:ext uri="{BB962C8B-B14F-4D97-AF65-F5344CB8AC3E}">
        <p14:creationId xmlns:p14="http://schemas.microsoft.com/office/powerpoint/2010/main" val="91093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29929"/>
          </a:xfrm>
        </p:spPr>
        <p:txBody>
          <a:bodyPr>
            <a:normAutofit/>
          </a:bodyPr>
          <a:lstStyle/>
          <a:p>
            <a:r>
              <a:rPr lang="es-ES" sz="4400" dirty="0" err="1"/>
              <a:t>Clean</a:t>
            </a:r>
            <a:r>
              <a:rPr lang="es-ES" sz="4400" dirty="0"/>
              <a:t> </a:t>
            </a:r>
            <a:r>
              <a:rPr lang="es-ES" sz="4400" dirty="0" err="1"/>
              <a:t>code</a:t>
            </a:r>
            <a:r>
              <a:rPr lang="es-ES" sz="4400" dirty="0"/>
              <a:t>, SOLID, CQRS, DDD,… ¿Y qué hay de nuestros </a:t>
            </a:r>
            <a:r>
              <a:rPr lang="es-ES" sz="4400" dirty="0" err="1"/>
              <a:t>tests</a:t>
            </a:r>
            <a:r>
              <a:rPr lang="es-ES" sz="4400" dirty="0"/>
              <a:t>?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20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56D2-7E6F-48BC-9B5E-FD578CC4B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400" dirty="0" err="1"/>
              <a:t>Going</a:t>
            </a:r>
            <a:r>
              <a:rPr lang="es-ES" sz="4400" dirty="0"/>
              <a:t> </a:t>
            </a:r>
            <a:r>
              <a:rPr lang="es-ES" sz="4400" dirty="0" err="1"/>
              <a:t>eventually</a:t>
            </a:r>
            <a:r>
              <a:rPr lang="es-ES" sz="4400" dirty="0"/>
              <a:t> </a:t>
            </a:r>
            <a:r>
              <a:rPr lang="es-ES" sz="4400" dirty="0" err="1"/>
              <a:t>consistent</a:t>
            </a:r>
            <a:r>
              <a:rPr lang="es-ES" sz="4400" dirty="0"/>
              <a:t> </a:t>
            </a:r>
            <a:r>
              <a:rPr lang="es-ES" sz="4400" dirty="0" err="1"/>
              <a:t>with</a:t>
            </a:r>
            <a:r>
              <a:rPr lang="es-ES" sz="4400" dirty="0"/>
              <a:t> CQRS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4B8C0F-07B6-4F4D-BBF0-B4470968E1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 algn="l">
              <a:buFontTx/>
              <a:buChar char="-"/>
            </a:pPr>
            <a:r>
              <a:rPr lang="es-ES" dirty="0"/>
              <a:t>CQRS (</a:t>
            </a:r>
            <a:r>
              <a:rPr lang="es-ES" dirty="0" err="1"/>
              <a:t>Command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Segregation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184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BB889-F4E8-491C-B36C-1A38FA65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04852"/>
          </a:xfrm>
        </p:spPr>
        <p:txBody>
          <a:bodyPr/>
          <a:lstStyle/>
          <a:p>
            <a:pPr algn="ctr"/>
            <a:r>
              <a:rPr lang="es-ES" dirty="0"/>
              <a:t>HAPPY CODING!! ;)</a:t>
            </a:r>
          </a:p>
        </p:txBody>
      </p:sp>
    </p:spTree>
    <p:extLst>
      <p:ext uri="{BB962C8B-B14F-4D97-AF65-F5344CB8AC3E}">
        <p14:creationId xmlns:p14="http://schemas.microsoft.com/office/powerpoint/2010/main" val="1738068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105</Words>
  <Application>Microsoft Office PowerPoint</Application>
  <PresentationFormat>Panorámica</PresentationFormat>
  <Paragraphs>22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Understanding the learning path </vt:lpstr>
      <vt:lpstr>Native and browser SPA versions using re-frame, ClojureScript and ReactNative </vt:lpstr>
      <vt:lpstr>El camino hacia la programación declarativa no tiene porqué estar lleno de piedras </vt:lpstr>
      <vt:lpstr>Clean code, SOLID, CQRS, DDD,… ¿Y qué hay de nuestros tests? </vt:lpstr>
      <vt:lpstr>Going eventually consistent with CQRS </vt:lpstr>
      <vt:lpstr>HAPPY CODING!! ;)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Native and browser SPA versions using re-frame, ClojureScript and ReactNative</dc:title>
  <dc:creator>Jesus Salas Juarez</dc:creator>
  <cp:lastModifiedBy>Jesus Salas Juarez</cp:lastModifiedBy>
  <cp:revision>11</cp:revision>
  <dcterms:created xsi:type="dcterms:W3CDTF">2017-10-18T13:58:39Z</dcterms:created>
  <dcterms:modified xsi:type="dcterms:W3CDTF">2017-10-20T08:55:01Z</dcterms:modified>
</cp:coreProperties>
</file>