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51916-CB84-4185-8410-FFE4076AE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AF226-F791-4B0B-92F5-5BD72A563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D52CF-1A53-4394-9FB1-BD617EEC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1F313-45AD-45A7-8C2B-1B025823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534BA-3F50-425F-82DE-C94EFDAA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5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8CEB-6B91-4681-ADCC-B4D9DEAB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07FAE-F1D2-40DF-89E5-3A5D812D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EEDA0-979A-46FF-AB34-06D8DB7E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EC0F1-6D0F-45DF-A9BF-59227B6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346B2-9D4F-426F-9F17-80DD34E5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79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9A54AD-AD5B-4970-B04F-D71F8DDB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CB3DC-7C4D-45FD-A355-9A4E7F76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EC9F0-5630-4F69-86E1-826E0828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1ACEF-4F97-410F-98D5-00A3BDA0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6FED3-391B-4100-8ECC-BB297351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1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8F3E-2151-4D45-A30F-A852E8E4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1A3A6-F330-4E98-B761-BEB235CF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06DDB-295C-4021-9045-833B5AE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0B6AC-EF53-46A7-8159-0B158E59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FD2BF-15F9-4254-9328-6D6D2392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79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8EC57-C4DE-482A-A354-10EA34F1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8BC81-7136-49FE-9ACE-6A9ED08F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1096A-9283-42BA-BE17-3F7A61E9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DAE12A-3B38-4798-A4D5-32242490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27DB8-EE82-4FE8-8138-B49983FC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4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07DED-C829-4AE1-A34A-8EE59DBA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9AD58-1290-4D9E-8D99-871AE7454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BD9F1-370B-4B05-9A10-DBC5FF370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9233B-943E-40FE-A70A-C5675207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1483B-A313-45A6-A273-596915C2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678C6-13D5-4CFC-948C-A4BF89C5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18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2F936-08C1-4D7C-AC35-16BDB6ED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1A1F7-7335-4C96-825B-CE9E46A0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A61A6F-7614-446C-964C-84E596607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52AFDC-2E1D-46F9-92FE-2F110B028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367D6E-E054-4C17-8AC6-545E3D905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E65790-2EFC-4D7D-BAE7-3CFF95A1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BA6876-8CCA-47AB-9DA0-1DAE021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7CE64B-2F67-400D-90FF-FA0D505D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8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C7E1-30CB-4A24-84D4-55747084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2FB852-F86A-4FC4-9F4C-9E725E0A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9F467-027C-435D-AA86-C01F2C1C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3FE139-8275-4A64-99E7-D854841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01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026000-86EF-41AC-AC76-95C97798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0D239F-C15E-4741-8D65-5899BB07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7B35F7-3EF1-4124-94EE-654F3C15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1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5224C-2069-4633-9CB4-317B82F7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83767-86FC-4879-B7D2-435F4AC8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09FC36-1AA9-4F7C-B1D3-A55A3AE75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532E0-A1EB-4B03-9F8C-35C82A15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F311D8-A602-4E29-8B73-CBF5733C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47787B-9B2E-462F-BC05-2AC5387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34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46B0-F108-4C35-A18B-E1D4A037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BB2490-54D5-4ABF-B773-1225408E6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B2A44-C459-4F17-B375-DB8C3065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AB547-555E-4AF8-912A-7928EC15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58E7E-5067-4302-9549-C985F0C2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1F1C80-56D2-437F-AC6C-A0BEC96D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7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CD1B1F-8C0C-4AC3-BA90-BF6887CA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66CDF-3725-42FD-B580-62FCBCCC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ABA1C-8EA2-48E9-A89F-78DB2252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2906-2A9D-4718-B479-D08BFF8A4665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1F89F-30A1-4E27-A535-6E76D225A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3F104-2E8B-49CA-B294-DEF6E8D4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2AF9-FBFE-40CB-B9A8-685789F1A2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B7029B6-64F1-4BBD-B52A-D9D8BAF29CF3}"/>
              </a:ext>
            </a:extLst>
          </p:cNvPr>
          <p:cNvSpPr/>
          <p:nvPr/>
        </p:nvSpPr>
        <p:spPr>
          <a:xfrm>
            <a:off x="466725" y="2628900"/>
            <a:ext cx="1770448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Primitives</a:t>
            </a:r>
            <a:r>
              <a:rPr lang="es-MX" dirty="0"/>
              <a:t> and </a:t>
            </a:r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6ED3D2D-576E-4630-8880-9CA1719CC993}"/>
              </a:ext>
            </a:extLst>
          </p:cNvPr>
          <p:cNvSpPr/>
          <p:nvPr/>
        </p:nvSpPr>
        <p:spPr>
          <a:xfrm>
            <a:off x="812953" y="668414"/>
            <a:ext cx="1770449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Siempre debes especificar el tipo de tu variable.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8DDF910-A6A8-4543-806E-31B3EB016092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944870" y="1875593"/>
            <a:ext cx="1160386" cy="34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BAB24D5-AEAF-4882-BE65-81C99781CBA4}"/>
              </a:ext>
            </a:extLst>
          </p:cNvPr>
          <p:cNvSpPr/>
          <p:nvPr/>
        </p:nvSpPr>
        <p:spPr>
          <a:xfrm>
            <a:off x="2793922" y="1926454"/>
            <a:ext cx="1298684" cy="36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Primitivas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A316C7-5560-446D-AD5D-CFA3B3A49CED}"/>
              </a:ext>
            </a:extLst>
          </p:cNvPr>
          <p:cNvSpPr/>
          <p:nvPr/>
        </p:nvSpPr>
        <p:spPr>
          <a:xfrm>
            <a:off x="2793922" y="2848621"/>
            <a:ext cx="1770448" cy="554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Referencias de objeto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ED4E866-42D3-471F-9761-75FB417D7A8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237173" y="3028950"/>
            <a:ext cx="556749" cy="9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53545E31-94BC-43F6-AD9D-4C3E79D78F2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237173" y="2110296"/>
            <a:ext cx="556749" cy="918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4E804D2-F1C8-4E84-8078-CD7E3A0527B0}"/>
              </a:ext>
            </a:extLst>
          </p:cNvPr>
          <p:cNvSpPr/>
          <p:nvPr/>
        </p:nvSpPr>
        <p:spPr>
          <a:xfrm>
            <a:off x="3443263" y="668413"/>
            <a:ext cx="1643641" cy="703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Valores fundamentales. (Enteros, booleanos, flotantes, etc.)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A7A18F86-C5A0-443B-84AE-035DD754F5FF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rot="5400000" flipH="1" flipV="1">
            <a:off x="3576933" y="1238303"/>
            <a:ext cx="554483" cy="821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A909FB9-DF90-4D62-A48D-CF2788774562}"/>
              </a:ext>
            </a:extLst>
          </p:cNvPr>
          <p:cNvSpPr/>
          <p:nvPr/>
        </p:nvSpPr>
        <p:spPr>
          <a:xfrm>
            <a:off x="5945293" y="2015508"/>
            <a:ext cx="2568391" cy="800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Una variable que tiene la referencia del objeto. Es decir, la forma para acceder al objeto.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67F6B0C-8A19-40A3-9A8B-A65B04F88535}"/>
              </a:ext>
            </a:extLst>
          </p:cNvPr>
          <p:cNvSpPr/>
          <p:nvPr/>
        </p:nvSpPr>
        <p:spPr>
          <a:xfrm>
            <a:off x="466723" y="4250459"/>
            <a:ext cx="1770449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Todas las variables deben de tener un tipo y nombre.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E87556A-3AA9-4921-B035-3DCE13616F68}"/>
              </a:ext>
            </a:extLst>
          </p:cNvPr>
          <p:cNvSpPr/>
          <p:nvPr/>
        </p:nvSpPr>
        <p:spPr>
          <a:xfrm>
            <a:off x="6219873" y="328934"/>
            <a:ext cx="2293812" cy="800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s-MX" sz="1400" dirty="0"/>
              <a:t>Booleanos  y </a:t>
            </a:r>
            <a:r>
              <a:rPr lang="es-MX" sz="1400" dirty="0" err="1"/>
              <a:t>char</a:t>
            </a:r>
            <a:endParaRPr lang="es-MX" sz="1400" dirty="0"/>
          </a:p>
          <a:p>
            <a:pPr marL="285750" indent="-285750" algn="ctr">
              <a:buFontTx/>
              <a:buChar char="-"/>
            </a:pPr>
            <a:r>
              <a:rPr lang="es-MX" sz="1400" dirty="0"/>
              <a:t>Enteros (Todos tienen signo)</a:t>
            </a:r>
          </a:p>
          <a:p>
            <a:pPr marL="285750" indent="-285750" algn="ctr">
              <a:buFontTx/>
              <a:buChar char="-"/>
            </a:pPr>
            <a:r>
              <a:rPr lang="es-MX" sz="1400" dirty="0"/>
              <a:t>Punto flotante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33615821-8BFF-4D0E-B142-DBBDB6839852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4564370" y="728985"/>
            <a:ext cx="1655503" cy="2396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8AA160D-7A0A-4EF7-8B13-C4776E087657}"/>
              </a:ext>
            </a:extLst>
          </p:cNvPr>
          <p:cNvSpPr/>
          <p:nvPr/>
        </p:nvSpPr>
        <p:spPr>
          <a:xfrm>
            <a:off x="9431463" y="976545"/>
            <a:ext cx="2384715" cy="46252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Reglas para nombrar clases, métodos y variables.</a:t>
            </a:r>
          </a:p>
          <a:p>
            <a:pPr algn="ctr"/>
            <a:endParaRPr lang="es-MX" sz="1400" b="1" dirty="0"/>
          </a:p>
          <a:p>
            <a:pPr algn="ctr"/>
            <a:r>
              <a:rPr lang="es-MX" sz="1400" dirty="0"/>
              <a:t>- Deben de empezar con una letra, guion bajo o el signo de dólar.</a:t>
            </a:r>
          </a:p>
          <a:p>
            <a:pPr marL="285750" indent="-285750" algn="ctr">
              <a:buFontTx/>
              <a:buChar char="-"/>
            </a:pPr>
            <a:r>
              <a:rPr lang="es-MX" sz="1400" dirty="0"/>
              <a:t>Después de la primera letra ya se pueden usar números.</a:t>
            </a:r>
          </a:p>
          <a:p>
            <a:pPr marL="285750" indent="-285750" algn="ctr">
              <a:buFontTx/>
              <a:buChar char="-"/>
            </a:pPr>
            <a:r>
              <a:rPr lang="es-MX" sz="1400" dirty="0"/>
              <a:t>No usar ninguna de las palabras reservadas de Java.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41A688B1-6AE6-450F-B9C2-A01DFDCF7A3A}"/>
              </a:ext>
            </a:extLst>
          </p:cNvPr>
          <p:cNvCxnSpPr>
            <a:cxnSpLocks/>
            <a:stCxn id="11" idx="2"/>
            <a:endCxn id="34" idx="1"/>
          </p:cNvCxnSpPr>
          <p:nvPr/>
        </p:nvCxnSpPr>
        <p:spPr>
          <a:xfrm rot="5400000" flipH="1" flipV="1">
            <a:off x="4318630" y="1776074"/>
            <a:ext cx="987177" cy="2266147"/>
          </a:xfrm>
          <a:prstGeom prst="bentConnector4">
            <a:avLst>
              <a:gd name="adj1" fmla="val -23157"/>
              <a:gd name="adj2" fmla="val 81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058FAB4-C637-4B97-84EB-0847E46D0E68}"/>
              </a:ext>
            </a:extLst>
          </p:cNvPr>
          <p:cNvSpPr/>
          <p:nvPr/>
        </p:nvSpPr>
        <p:spPr>
          <a:xfrm>
            <a:off x="2806387" y="4338038"/>
            <a:ext cx="1934289" cy="14146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Para declarar un objeto:</a:t>
            </a:r>
          </a:p>
          <a:p>
            <a:pPr marL="342900" indent="-342900" algn="ctr">
              <a:buAutoNum type="arabicPeriod"/>
            </a:pPr>
            <a:r>
              <a:rPr lang="es-MX" sz="1400" dirty="0"/>
              <a:t>Declarar</a:t>
            </a:r>
          </a:p>
          <a:p>
            <a:pPr marL="342900" indent="-342900" algn="ctr">
              <a:buAutoNum type="arabicPeriod"/>
            </a:pPr>
            <a:r>
              <a:rPr lang="es-MX" sz="1400" dirty="0"/>
              <a:t>Crear</a:t>
            </a:r>
          </a:p>
          <a:p>
            <a:pPr marL="342900" indent="-342900" algn="ctr">
              <a:buAutoNum type="arabicPeriod"/>
            </a:pPr>
            <a:r>
              <a:rPr lang="es-MX" sz="1400" dirty="0"/>
              <a:t>Asignar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750D9413-087A-4813-98FC-72796746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45" y="5843312"/>
            <a:ext cx="2995260" cy="880551"/>
          </a:xfrm>
          <a:prstGeom prst="rect">
            <a:avLst/>
          </a:prstGeom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90613BF4-E410-4308-BCF9-EFE7020311E1}"/>
              </a:ext>
            </a:extLst>
          </p:cNvPr>
          <p:cNvSpPr/>
          <p:nvPr/>
        </p:nvSpPr>
        <p:spPr>
          <a:xfrm>
            <a:off x="5169976" y="4269419"/>
            <a:ext cx="1934289" cy="14146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Estos objetos están almacenados en el </a:t>
            </a:r>
            <a:r>
              <a:rPr lang="es-MX" sz="1400" dirty="0" err="1"/>
              <a:t>heap</a:t>
            </a:r>
            <a:r>
              <a:rPr lang="es-MX" sz="1400" dirty="0"/>
              <a:t>.</a:t>
            </a: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3EA1F26-EAEF-45E2-B1E1-B335D3171C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8686" y="3823194"/>
            <a:ext cx="935302" cy="94386"/>
          </a:xfrm>
          <a:prstGeom prst="bentConnector3">
            <a:avLst>
              <a:gd name="adj1" fmla="val 58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BF208FD-9A23-4940-8732-FCE6D64015A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40676" y="4976629"/>
            <a:ext cx="429300" cy="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52F0BC9A-10EB-40A7-A52A-ACDC1EBC31DD}"/>
              </a:ext>
            </a:extLst>
          </p:cNvPr>
          <p:cNvCxnSpPr>
            <a:cxnSpLocks/>
            <a:stCxn id="11" idx="2"/>
            <a:endCxn id="65" idx="1"/>
          </p:cNvCxnSpPr>
          <p:nvPr/>
        </p:nvCxnSpPr>
        <p:spPr>
          <a:xfrm rot="5400000" flipH="1" flipV="1">
            <a:off x="5138634" y="1710856"/>
            <a:ext cx="232391" cy="3151369"/>
          </a:xfrm>
          <a:prstGeom prst="bentConnector4">
            <a:avLst>
              <a:gd name="adj1" fmla="val -148031"/>
              <a:gd name="adj2" fmla="val 61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16861172-5D04-45A0-8C9E-8C3C4A023B80}"/>
              </a:ext>
            </a:extLst>
          </p:cNvPr>
          <p:cNvSpPr/>
          <p:nvPr/>
        </p:nvSpPr>
        <p:spPr>
          <a:xfrm>
            <a:off x="6830515" y="3016976"/>
            <a:ext cx="1399527" cy="306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Arreglos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C684817C-A641-4C11-AEB5-6560BF463A98}"/>
              </a:ext>
            </a:extLst>
          </p:cNvPr>
          <p:cNvSpPr/>
          <p:nvPr/>
        </p:nvSpPr>
        <p:spPr>
          <a:xfrm>
            <a:off x="7553451" y="4118126"/>
            <a:ext cx="1277301" cy="22540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Son objetos que almacenan variables o referencias de objetos.</a:t>
            </a:r>
          </a:p>
        </p:txBody>
      </p: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0CC94A8-8C68-427F-AE2E-E2E20E53BDB8}"/>
              </a:ext>
            </a:extLst>
          </p:cNvPr>
          <p:cNvCxnSpPr>
            <a:cxnSpLocks/>
            <a:stCxn id="65" idx="2"/>
            <a:endCxn id="74" idx="0"/>
          </p:cNvCxnSpPr>
          <p:nvPr/>
        </p:nvCxnSpPr>
        <p:spPr>
          <a:xfrm rot="16200000" flipH="1">
            <a:off x="7463984" y="3390008"/>
            <a:ext cx="794412" cy="661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8334BD-5BB0-4F0E-A7B0-1BDB2A1D51FE}"/>
              </a:ext>
            </a:extLst>
          </p:cNvPr>
          <p:cNvSpPr txBox="1"/>
          <p:nvPr/>
        </p:nvSpPr>
        <p:spPr>
          <a:xfrm>
            <a:off x="160319" y="114723"/>
            <a:ext cx="4651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Jesús Zabdiel Sánchez Chávez A01374964</a:t>
            </a:r>
          </a:p>
        </p:txBody>
      </p:sp>
    </p:spTree>
    <p:extLst>
      <p:ext uri="{BB962C8B-B14F-4D97-AF65-F5344CB8AC3E}">
        <p14:creationId xmlns:p14="http://schemas.microsoft.com/office/powerpoint/2010/main" val="1027993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147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Sanchez</dc:creator>
  <cp:lastModifiedBy>Jesus Sanchez</cp:lastModifiedBy>
  <cp:revision>11</cp:revision>
  <dcterms:created xsi:type="dcterms:W3CDTF">2019-08-26T18:36:31Z</dcterms:created>
  <dcterms:modified xsi:type="dcterms:W3CDTF">2019-08-27T00:22:00Z</dcterms:modified>
</cp:coreProperties>
</file>