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43BFA-ADAF-4312-8910-382042C6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D2D06-9A32-465D-A4D2-319EEF52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4E707-2944-401C-8850-696A221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2F5B8-7513-4F49-BD9D-F26B7AA2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FB33F-0CBC-45BC-8327-543D6EF2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59D3-2A3B-4CA9-86FF-9C0590F3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4D326-9B90-4880-A447-63E38CBD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BF4F1-0514-458A-90AC-E719A296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93751-1493-49BE-B4CF-A2A57ABE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19A0B-2BA2-495C-B922-5E4EF03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6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301E93-B45E-4553-BEE5-A313760E2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EF4A8F-2801-4790-B8F3-62299AB1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87F89-25FA-4541-8B2C-245704A2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76C02-04BA-46E7-9286-B2B04E8C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3763B-9BE0-4C55-8F9C-A778EF3E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E4993-E555-4602-95E1-60B68FB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F4617-53C9-49EF-AFC5-4EF5641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411F0-F473-487F-B6EB-4C688316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7882B-4CAE-479A-92B6-5D6D42C0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40559-0237-45CF-8937-7F950BA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1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9C526-7567-479E-8219-5049026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8DF81-EAE0-4567-9440-926F9665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8C486-3560-4126-9066-9D6FD77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12807-14DE-4B87-99A9-7C2FEF2F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42AB8-1FA5-4FF0-AED4-A11F9DAD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80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BB9C5-533B-4456-9900-DF04EDE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BA56D-2182-481A-AB1D-CC0A918FF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379408-BEAF-4612-BBF2-D4F697AF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B12D6-9106-4020-A56B-6D05CA71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B1305-3FA9-4521-B128-AE69079D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9A4025-ADAE-4B60-AE4D-4EDA938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07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D07C0-438B-4757-BD79-EEFE4370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5FDBB-7FFC-47F2-9A1A-9CC78687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5FD8A3-780C-4C35-BAB5-5B79B9BD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587A5-D9F7-4CD9-981E-7EFAC286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766806-F6BE-4341-98B4-FDE134AE9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2ABF2C-4A33-4688-BA2F-49F3E45A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6B8C41-1198-44D8-A567-ACC9B217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74AFD7-B284-46CE-912C-969B564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3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8CFC5-3B7F-4B13-A0E1-DDA5901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DED747-F84A-42D6-8FBA-1A982E9A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0BFF50-7596-4347-8795-F379AA7E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FDC15B-FC5F-45AE-88E1-ED568044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DA53BF-35F7-4FD0-B9F5-45A2ACB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D897A9-A3E1-4A59-9A49-58605A4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3962A8-F063-441C-BF99-B4B455F4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8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0503-E6DF-47CB-A220-D9F756EC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56E7B-FC96-4E4D-B1C2-0337CB6D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13934E-4E63-4377-A451-40D5ECD6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60D5B-EECA-41FC-B3D5-4CAAA738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F4A0B1-2A72-4680-BB6F-685A4C6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B725C8-5279-472B-AEE5-BAC8042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66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86DE1-1687-40F5-A3A4-1717BF96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67352E-F1AE-485F-BC19-E237AC322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05FF1F-6BF2-4402-B972-43CDA601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15151-C052-4778-95B9-CFBD97FA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279F2-ADC3-4595-8D56-CA03DB3F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393C6B-2380-468C-9AA7-873986D2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9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2E745D-A5F8-405C-8520-72204F3E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563F6-2506-4D60-A3B9-0DBBB5B3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7A7C7-4ED5-4283-A461-08187CF73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F6D5-642A-427A-950D-ADC72A5F2B2B}" type="datetimeFigureOut">
              <a:rPr lang="es-MX" smtClean="0"/>
              <a:t>04/12/2019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3A6E6-E13E-4663-8E4B-3AE467D1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4BB0F-20ED-427B-A3C7-DC0B366B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35B7-158E-4833-AB9B-7D3AF719E3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9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A1AEE558-43DF-453F-ACE8-C560063D7655}"/>
              </a:ext>
            </a:extLst>
          </p:cNvPr>
          <p:cNvSpPr/>
          <p:nvPr/>
        </p:nvSpPr>
        <p:spPr>
          <a:xfrm>
            <a:off x="147918" y="336277"/>
            <a:ext cx="10304930" cy="57862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ED147B-D7DA-48F3-86F1-D8277A4FD9E7}"/>
              </a:ext>
            </a:extLst>
          </p:cNvPr>
          <p:cNvSpPr txBox="1"/>
          <p:nvPr/>
        </p:nvSpPr>
        <p:spPr>
          <a:xfrm>
            <a:off x="735498" y="524335"/>
            <a:ext cx="219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Asegúrate que existan espacios disponibles, de lo contrario no podrás ingresar tu vehículo.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8363D2D-1D61-4565-847E-52649C6AB046}"/>
              </a:ext>
            </a:extLst>
          </p:cNvPr>
          <p:cNvSpPr/>
          <p:nvPr/>
        </p:nvSpPr>
        <p:spPr>
          <a:xfrm>
            <a:off x="322925" y="735443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D08019-E3D6-4C19-B6A1-AAC6D97E1CD3}"/>
              </a:ext>
            </a:extLst>
          </p:cNvPr>
          <p:cNvSpPr txBox="1"/>
          <p:nvPr/>
        </p:nvSpPr>
        <p:spPr>
          <a:xfrm>
            <a:off x="8324120" y="1087859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Da click en el botón “Ingresar Auto”.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F12885-5248-4FF9-A25D-B629851A931B}"/>
              </a:ext>
            </a:extLst>
          </p:cNvPr>
          <p:cNvSpPr/>
          <p:nvPr/>
        </p:nvSpPr>
        <p:spPr>
          <a:xfrm>
            <a:off x="8082073" y="735441"/>
            <a:ext cx="242047" cy="224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08C0D41-5F91-4646-9582-D7E9F25E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77" y="524335"/>
            <a:ext cx="3876700" cy="228041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DC485898-83B1-492D-A625-D387F9690372}"/>
              </a:ext>
            </a:extLst>
          </p:cNvPr>
          <p:cNvSpPr/>
          <p:nvPr/>
        </p:nvSpPr>
        <p:spPr>
          <a:xfrm>
            <a:off x="278493" y="3741945"/>
            <a:ext cx="242047" cy="224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3A6C5E-F978-42E8-8216-402DDB9E3843}"/>
              </a:ext>
            </a:extLst>
          </p:cNvPr>
          <p:cNvSpPr txBox="1"/>
          <p:nvPr/>
        </p:nvSpPr>
        <p:spPr>
          <a:xfrm>
            <a:off x="681710" y="3703467"/>
            <a:ext cx="219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En la nueva ventana observe las tarifas e inserte los datos del vehículo a ingresar.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0820543-D96F-4022-AAA5-642388142EB3}"/>
              </a:ext>
            </a:extLst>
          </p:cNvPr>
          <p:cNvSpPr/>
          <p:nvPr/>
        </p:nvSpPr>
        <p:spPr>
          <a:xfrm>
            <a:off x="7461634" y="4079545"/>
            <a:ext cx="242047" cy="224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E080F5-2FA2-44D1-9CCE-F80F1DA7B951}"/>
              </a:ext>
            </a:extLst>
          </p:cNvPr>
          <p:cNvSpPr txBox="1"/>
          <p:nvPr/>
        </p:nvSpPr>
        <p:spPr>
          <a:xfrm>
            <a:off x="7604677" y="4215842"/>
            <a:ext cx="165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Presione el botón </a:t>
            </a:r>
          </a:p>
          <a:p>
            <a:pPr algn="ctr"/>
            <a:r>
              <a:rPr lang="es-MX" sz="1200" dirty="0"/>
              <a:t>“Registrar vehículo”.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B042B9B-39F7-4F2E-9A8E-83F7011545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390" y="3429000"/>
            <a:ext cx="2446020" cy="2529840"/>
          </a:xfrm>
          <a:prstGeom prst="rect">
            <a:avLst/>
          </a:prstGeom>
        </p:spPr>
      </p:pic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223BAC68-9FA6-4984-B9C0-A5369F0E622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31851" y="847501"/>
            <a:ext cx="2124243" cy="1523599"/>
          </a:xfrm>
          <a:prstGeom prst="bentConnector3">
            <a:avLst>
              <a:gd name="adj1" fmla="val 263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6517E7C4-9B7C-4D79-800B-0068997B32C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461634" y="1170666"/>
            <a:ext cx="862486" cy="1480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77641612-9BBF-4086-96A3-D4552F184E06}"/>
              </a:ext>
            </a:extLst>
          </p:cNvPr>
          <p:cNvCxnSpPr>
            <a:stCxn id="19" idx="3"/>
          </p:cNvCxnSpPr>
          <p:nvPr/>
        </p:nvCxnSpPr>
        <p:spPr>
          <a:xfrm>
            <a:off x="2878063" y="4026633"/>
            <a:ext cx="1385327" cy="3231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65619FA7-7897-40D6-8EAB-48151920272C}"/>
              </a:ext>
            </a:extLst>
          </p:cNvPr>
          <p:cNvCxnSpPr>
            <a:cxnSpLocks/>
          </p:cNvCxnSpPr>
          <p:nvPr/>
        </p:nvCxnSpPr>
        <p:spPr>
          <a:xfrm>
            <a:off x="2726053" y="4026632"/>
            <a:ext cx="2616912" cy="1414944"/>
          </a:xfrm>
          <a:prstGeom prst="bentConnector3">
            <a:avLst>
              <a:gd name="adj1" fmla="val 321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FE7B25BC-790D-4CB3-8D15-8F1C8F0F82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6615953" y="4446674"/>
            <a:ext cx="988724" cy="4935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940901F-B96B-4669-ABD2-BE5446690191}"/>
              </a:ext>
            </a:extLst>
          </p:cNvPr>
          <p:cNvSpPr txBox="1"/>
          <p:nvPr/>
        </p:nvSpPr>
        <p:spPr>
          <a:xfrm>
            <a:off x="7793131" y="5051510"/>
            <a:ext cx="165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El número de ticket aparecerá en esta pantalla. Guárdelo en un lugar seguro.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EED20F6-12CF-4CCF-93CF-FB1E7BD890E4}"/>
              </a:ext>
            </a:extLst>
          </p:cNvPr>
          <p:cNvSpPr/>
          <p:nvPr/>
        </p:nvSpPr>
        <p:spPr>
          <a:xfrm>
            <a:off x="7461633" y="5112621"/>
            <a:ext cx="242047" cy="224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5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C6EB009E-0F28-43D8-970D-7E5761FAD43F}"/>
              </a:ext>
            </a:extLst>
          </p:cNvPr>
          <p:cNvCxnSpPr>
            <a:cxnSpLocks/>
            <a:stCxn id="75" idx="3"/>
          </p:cNvCxnSpPr>
          <p:nvPr/>
        </p:nvCxnSpPr>
        <p:spPr>
          <a:xfrm flipH="1" flipV="1">
            <a:off x="7372629" y="2582600"/>
            <a:ext cx="2074492" cy="2884409"/>
          </a:xfrm>
          <a:prstGeom prst="bentConnector4">
            <a:avLst>
              <a:gd name="adj1" fmla="val -11020"/>
              <a:gd name="adj2" fmla="val 997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B7CBB0D-0DD5-4196-85B9-AF79F82EEAF9}"/>
              </a:ext>
            </a:extLst>
          </p:cNvPr>
          <p:cNvSpPr txBox="1"/>
          <p:nvPr/>
        </p:nvSpPr>
        <p:spPr>
          <a:xfrm>
            <a:off x="4846899" y="2444100"/>
            <a:ext cx="165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------------</a:t>
            </a:r>
          </a:p>
        </p:txBody>
      </p:sp>
    </p:spTree>
    <p:extLst>
      <p:ext uri="{BB962C8B-B14F-4D97-AF65-F5344CB8AC3E}">
        <p14:creationId xmlns:p14="http://schemas.microsoft.com/office/powerpoint/2010/main" val="7210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81DA5F0-6944-43D9-9A7D-F700FC071E35}"/>
              </a:ext>
            </a:extLst>
          </p:cNvPr>
          <p:cNvSpPr/>
          <p:nvPr/>
        </p:nvSpPr>
        <p:spPr>
          <a:xfrm>
            <a:off x="1169894" y="535860"/>
            <a:ext cx="10304930" cy="57862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126DE3-021F-472A-95B7-20F7F0A4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50" y="945676"/>
            <a:ext cx="3876700" cy="22804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05114F-E62F-413A-BF9D-41555D872C0C}"/>
              </a:ext>
            </a:extLst>
          </p:cNvPr>
          <p:cNvSpPr txBox="1"/>
          <p:nvPr/>
        </p:nvSpPr>
        <p:spPr>
          <a:xfrm>
            <a:off x="1543184" y="1059984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Presiona el botón </a:t>
            </a:r>
          </a:p>
          <a:p>
            <a:pPr algn="ctr"/>
            <a:r>
              <a:rPr lang="es-MX" sz="1200" dirty="0"/>
              <a:t>“Sacar vehículo”.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DF520D3-47E0-428C-B541-15CC37AC4240}"/>
              </a:ext>
            </a:extLst>
          </p:cNvPr>
          <p:cNvSpPr/>
          <p:nvPr/>
        </p:nvSpPr>
        <p:spPr>
          <a:xfrm>
            <a:off x="1614039" y="1178759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1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CEBC834-4C54-4667-8CAF-8BD66461558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475516" y="687493"/>
            <a:ext cx="343010" cy="20113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C70913EF-8BE7-47BA-9AA3-CA02A3213D48}"/>
              </a:ext>
            </a:extLst>
          </p:cNvPr>
          <p:cNvSpPr/>
          <p:nvPr/>
        </p:nvSpPr>
        <p:spPr>
          <a:xfrm>
            <a:off x="1614038" y="2647403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5B66D2-9DCC-4829-8EB0-89F0354B98AB}"/>
              </a:ext>
            </a:extLst>
          </p:cNvPr>
          <p:cNvSpPr txBox="1"/>
          <p:nvPr/>
        </p:nvSpPr>
        <p:spPr>
          <a:xfrm>
            <a:off x="1873265" y="2507437"/>
            <a:ext cx="140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Introduzca su número de ticket o número de placas del vehículo.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A48A879-5D4C-4C1F-B541-5B712B29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2" y="3338433"/>
            <a:ext cx="3002540" cy="2248095"/>
          </a:xfrm>
          <a:prstGeom prst="rect">
            <a:avLst/>
          </a:prstGeom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582B4E60-697D-4104-9DF0-3DAEFE626064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3433843" y="2481764"/>
            <a:ext cx="702829" cy="24161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F5A46E5F-6BA8-4843-9695-4656AF04EA93}"/>
              </a:ext>
            </a:extLst>
          </p:cNvPr>
          <p:cNvSpPr/>
          <p:nvPr/>
        </p:nvSpPr>
        <p:spPr>
          <a:xfrm>
            <a:off x="1631218" y="4254482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DEB723-D47E-4D43-B5C2-20A413A164DD}"/>
              </a:ext>
            </a:extLst>
          </p:cNvPr>
          <p:cNvSpPr txBox="1"/>
          <p:nvPr/>
        </p:nvSpPr>
        <p:spPr>
          <a:xfrm>
            <a:off x="1937451" y="4268037"/>
            <a:ext cx="14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Presiona el botón “Buscar”.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59592C6A-EBD5-4ACA-BA48-4A8A7890577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345269" y="4402718"/>
            <a:ext cx="1450849" cy="961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EA712A-4355-4204-8BA0-F21FAC7E0104}"/>
              </a:ext>
            </a:extLst>
          </p:cNvPr>
          <p:cNvSpPr txBox="1"/>
          <p:nvPr/>
        </p:nvSpPr>
        <p:spPr>
          <a:xfrm>
            <a:off x="9050678" y="1232535"/>
            <a:ext cx="214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Si los datos ingresados son correctos el botón “Ticket” se habilita. Haga click en él para ver su ticket.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1953FC0-1941-4986-96D9-BCF7F04A9C33}"/>
              </a:ext>
            </a:extLst>
          </p:cNvPr>
          <p:cNvSpPr/>
          <p:nvPr/>
        </p:nvSpPr>
        <p:spPr>
          <a:xfrm>
            <a:off x="8722658" y="1297531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4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A480F61A-1C08-423A-8449-E43A372E85C6}"/>
              </a:ext>
            </a:extLst>
          </p:cNvPr>
          <p:cNvCxnSpPr>
            <a:cxnSpLocks/>
          </p:cNvCxnSpPr>
          <p:nvPr/>
        </p:nvCxnSpPr>
        <p:spPr>
          <a:xfrm rot="5400000">
            <a:off x="7405819" y="2255597"/>
            <a:ext cx="3068828" cy="2729396"/>
          </a:xfrm>
          <a:prstGeom prst="bentConnector3">
            <a:avLst>
              <a:gd name="adj1" fmla="val 996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CAD0D241-A5A5-4371-8D74-36A72FB1EBE1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8962974" y="2065264"/>
            <a:ext cx="1162556" cy="11590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01469047-A272-4BB6-A38B-E7CEE04421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24485" y="3338432"/>
            <a:ext cx="8763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6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8CDDF0A2-AA87-441A-A2A4-1559AD8271C9}"/>
              </a:ext>
            </a:extLst>
          </p:cNvPr>
          <p:cNvSpPr/>
          <p:nvPr/>
        </p:nvSpPr>
        <p:spPr>
          <a:xfrm>
            <a:off x="1008576" y="455178"/>
            <a:ext cx="10304930" cy="57862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FD5DD3-4096-4CBC-86E4-0B413B9D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71" y="1539595"/>
            <a:ext cx="3876700" cy="22804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F14012F-C7FB-4BCD-AB9B-139C03CF84A1}"/>
              </a:ext>
            </a:extLst>
          </p:cNvPr>
          <p:cNvSpPr txBox="1"/>
          <p:nvPr/>
        </p:nvSpPr>
        <p:spPr>
          <a:xfrm>
            <a:off x="4662901" y="4577512"/>
            <a:ext cx="242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Presiona el botón de “Ver registro entradas” / “Ver registro salidas” según sea el caso. En ambas casos se abrirá una ventana con los registros de cada vehículo.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570B33A-F40B-4199-B3EA-BD0F69477C35}"/>
              </a:ext>
            </a:extLst>
          </p:cNvPr>
          <p:cNvSpPr/>
          <p:nvPr/>
        </p:nvSpPr>
        <p:spPr>
          <a:xfrm>
            <a:off x="4306199" y="4465453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1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3D51B5B3-11D0-497B-9F3C-7F5EB0EC807A}"/>
              </a:ext>
            </a:extLst>
          </p:cNvPr>
          <p:cNvCxnSpPr>
            <a:stCxn id="4" idx="0"/>
          </p:cNvCxnSpPr>
          <p:nvPr/>
        </p:nvCxnSpPr>
        <p:spPr>
          <a:xfrm rot="16200000" flipV="1">
            <a:off x="4566981" y="3268172"/>
            <a:ext cx="1637088" cy="9815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DB9F19C-611A-4417-91C3-6133D0A8F4DA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5571028" y="3272611"/>
            <a:ext cx="1610194" cy="999608"/>
          </a:xfrm>
          <a:prstGeom prst="bentConnector3">
            <a:avLst>
              <a:gd name="adj1" fmla="val 50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028245A-EEF8-410E-A682-102A3BBDB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645" y="2094331"/>
            <a:ext cx="2566035" cy="117094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0C6F82A-93FA-47CA-A725-15534BEC36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77695" y="2094331"/>
            <a:ext cx="3005729" cy="1170940"/>
          </a:xfrm>
          <a:prstGeom prst="rect">
            <a:avLst/>
          </a:prstGeom>
        </p:spPr>
      </p:pic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BA3CDD68-879B-44BE-8588-BBD5938A161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14112" y="3265271"/>
            <a:ext cx="2566448" cy="18200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2095C08B-6FCE-48E2-A7FF-5E5F69006A9E}"/>
              </a:ext>
            </a:extLst>
          </p:cNvPr>
          <p:cNvCxnSpPr>
            <a:endCxn id="29" idx="2"/>
          </p:cNvCxnSpPr>
          <p:nvPr/>
        </p:nvCxnSpPr>
        <p:spPr>
          <a:xfrm rot="10800000">
            <a:off x="2495663" y="3265271"/>
            <a:ext cx="2167238" cy="18200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25C5166-3ECA-4999-91F5-5165529EF8B0}"/>
              </a:ext>
            </a:extLst>
          </p:cNvPr>
          <p:cNvSpPr txBox="1"/>
          <p:nvPr/>
        </p:nvSpPr>
        <p:spPr>
          <a:xfrm>
            <a:off x="1212645" y="1623566"/>
            <a:ext cx="242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Registro de entradas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ED57D45-F6E0-472E-8F95-4B68FD49B0D8}"/>
              </a:ext>
            </a:extLst>
          </p:cNvPr>
          <p:cNvSpPr txBox="1"/>
          <p:nvPr/>
        </p:nvSpPr>
        <p:spPr>
          <a:xfrm>
            <a:off x="8467139" y="1623566"/>
            <a:ext cx="242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Registro de salidas</a:t>
            </a:r>
          </a:p>
        </p:txBody>
      </p:sp>
    </p:spTree>
    <p:extLst>
      <p:ext uri="{BB962C8B-B14F-4D97-AF65-F5344CB8AC3E}">
        <p14:creationId xmlns:p14="http://schemas.microsoft.com/office/powerpoint/2010/main" val="194045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9B35EB05-5FAD-4C46-97AC-0434DA89CD13}"/>
              </a:ext>
            </a:extLst>
          </p:cNvPr>
          <p:cNvSpPr/>
          <p:nvPr/>
        </p:nvSpPr>
        <p:spPr>
          <a:xfrm>
            <a:off x="1008576" y="455178"/>
            <a:ext cx="10304930" cy="57862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18A53-4AE9-48BA-8134-D425193C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00" y="1656136"/>
            <a:ext cx="3876700" cy="22804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CF78C3-CAA1-4500-BFBA-FE7FD7F0AC61}"/>
              </a:ext>
            </a:extLst>
          </p:cNvPr>
          <p:cNvSpPr txBox="1"/>
          <p:nvPr/>
        </p:nvSpPr>
        <p:spPr>
          <a:xfrm>
            <a:off x="2867986" y="4658194"/>
            <a:ext cx="242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Da click en el botón </a:t>
            </a:r>
          </a:p>
          <a:p>
            <a:pPr algn="ctr"/>
            <a:r>
              <a:rPr lang="es-MX" sz="1200" dirty="0"/>
              <a:t>“Acerca de este proyecto”.</a:t>
            </a:r>
          </a:p>
          <a:p>
            <a:pPr algn="ctr"/>
            <a:r>
              <a:rPr lang="es-MX" sz="1200" dirty="0"/>
              <a:t>Se abrirá una nueva ventana con la información.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460A87-E8AB-46C6-B03E-011134059A8B}"/>
              </a:ext>
            </a:extLst>
          </p:cNvPr>
          <p:cNvSpPr/>
          <p:nvPr/>
        </p:nvSpPr>
        <p:spPr>
          <a:xfrm>
            <a:off x="2625939" y="4658194"/>
            <a:ext cx="242047" cy="22411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71D9510-44CF-4556-87F8-6355E5E0E7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081406" y="3325906"/>
            <a:ext cx="0" cy="1332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FCDE566-E210-4401-B1A2-27AE197C957B}"/>
              </a:ext>
            </a:extLst>
          </p:cNvPr>
          <p:cNvCxnSpPr/>
          <p:nvPr/>
        </p:nvCxnSpPr>
        <p:spPr>
          <a:xfrm>
            <a:off x="5952565" y="3173506"/>
            <a:ext cx="1237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68B5B92E-FE21-49D7-B8A6-9D3E63F6B6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09420" y="1544085"/>
            <a:ext cx="2086597" cy="28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9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182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Sanchez</dc:creator>
  <cp:lastModifiedBy>Jesus Sanchez</cp:lastModifiedBy>
  <cp:revision>8</cp:revision>
  <dcterms:created xsi:type="dcterms:W3CDTF">2019-12-04T18:44:13Z</dcterms:created>
  <dcterms:modified xsi:type="dcterms:W3CDTF">2019-12-04T22:30:14Z</dcterms:modified>
</cp:coreProperties>
</file>