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62" r:id="rId6"/>
    <p:sldId id="261" r:id="rId7"/>
    <p:sldId id="259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93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4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5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51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rockbustersalesfigures/Dashboard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barcenas81@yahoo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F3FB9AE-EE0B-4F9E-BFE3-E56AE669F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masis MT Pro" panose="020B0604020202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dirty="0" err="1">
                <a:latin typeface="Amasis MT Pro" panose="020B0604020202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ockbuster</a:t>
            </a:r>
            <a:r>
              <a:rPr lang="en-us" dirty="0">
                <a:latin typeface="Amasis MT Pro" panose="020B0604020202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Stealth LLC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F91BC14-876D-4171-B179-DCE7BA29C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Business Analysis &amp; Insights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Tableau Link: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https://public.tableau.com/app/profile/jesus.barcenas/viz/RockBusterStealthcustomerdata/Story1?publish=yes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ED06-A08F-4E59-BD2F-A81B5769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1EDF-76AA-4AAE-895F-C4894063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masis MT Pro Light" panose="02040304050005020304" pitchFamily="18" charset="0"/>
              </a:rPr>
              <a:t>Reach out to Jesus Barcenas @ </a:t>
            </a:r>
            <a:r>
              <a:rPr lang="en-US" dirty="0">
                <a:latin typeface="Amasis MT Pro Light" panose="02040304050005020304" pitchFamily="18" charset="0"/>
                <a:hlinkClick r:id="rId2"/>
              </a:rPr>
              <a:t>jbarcenas81@yahoo.com</a:t>
            </a:r>
            <a:endParaRPr lang="en-US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002E-E516-4CDE-9DFE-062A1228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B06040202020202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2A1-ABA0-44F6-9749-F9661D9E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badi Extra Light" panose="020B0604020202020204" pitchFamily="34" charset="0"/>
              </a:rPr>
              <a:t>Who: </a:t>
            </a:r>
            <a:r>
              <a:rPr lang="en-US" dirty="0" err="1">
                <a:latin typeface="Abadi Extra Light" panose="020B0604020202020204" pitchFamily="34" charset="0"/>
              </a:rPr>
              <a:t>Rockbuster</a:t>
            </a:r>
            <a:r>
              <a:rPr lang="en-US" dirty="0">
                <a:latin typeface="Abadi Extra Light" panose="020B0604020202020204" pitchFamily="34" charset="0"/>
              </a:rPr>
              <a:t> Stealth LLC is a movie rental company with stores around the world</a:t>
            </a:r>
          </a:p>
          <a:p>
            <a:pPr marL="0" indent="0">
              <a:buNone/>
            </a:pPr>
            <a:endParaRPr lang="en-US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 Extra Light" panose="020B0604020202020204" pitchFamily="34" charset="0"/>
              </a:rPr>
              <a:t>Motivation: </a:t>
            </a:r>
            <a:r>
              <a:rPr lang="en-US" dirty="0" err="1">
                <a:latin typeface="Abadi Extra Light" panose="020B0604020202020204" pitchFamily="34" charset="0"/>
              </a:rPr>
              <a:t>Rockbuster</a:t>
            </a:r>
            <a:r>
              <a:rPr lang="en-US" dirty="0">
                <a:latin typeface="Abadi Extra Light" panose="020B0604020202020204" pitchFamily="34" charset="0"/>
              </a:rPr>
              <a:t> Stealth LLC needs to adapt their current business model to include streaming services in order to compete with online streaming services (Netflix, prime video, etc.)</a:t>
            </a:r>
          </a:p>
          <a:p>
            <a:pPr marL="0" indent="0">
              <a:buNone/>
            </a:pPr>
            <a:endParaRPr lang="en-US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 Extra Light" panose="020B0604020202020204" pitchFamily="34" charset="0"/>
              </a:rPr>
              <a:t>Objective: Share a view of </a:t>
            </a:r>
            <a:r>
              <a:rPr lang="en-US" dirty="0" err="1">
                <a:latin typeface="Abadi Extra Light" panose="020B0604020202020204" pitchFamily="34" charset="0"/>
              </a:rPr>
              <a:t>Rockbuster</a:t>
            </a:r>
            <a:r>
              <a:rPr lang="en-US" dirty="0">
                <a:latin typeface="Abadi Extra Light" panose="020B0604020202020204" pitchFamily="34" charset="0"/>
              </a:rPr>
              <a:t> Stealth’s current business performance and share recommendations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86807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157A-587A-46BA-A1CB-7E3CF49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on </a:t>
            </a:r>
            <a:r>
              <a:rPr lang="en-US" dirty="0" err="1"/>
              <a:t>Rockbuster</a:t>
            </a:r>
            <a:r>
              <a:rPr lang="en-US" dirty="0"/>
              <a:t> Stealth’s Inventory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9CBD-7A7D-44E9-95A6-0754F751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a library of 1,000 movies total.</a:t>
            </a:r>
          </a:p>
          <a:p>
            <a:pPr marL="0" indent="0">
              <a:buNone/>
            </a:pPr>
            <a:r>
              <a:rPr lang="en-US" dirty="0"/>
              <a:t>Most common rating: </a:t>
            </a:r>
            <a:r>
              <a:rPr lang="en-US" dirty="0" err="1"/>
              <a:t>pg</a:t>
            </a:r>
            <a:r>
              <a:rPr lang="en-US" dirty="0"/>
              <a:t> 13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005BE7-EAD7-4408-BCFF-1E04B94B3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95537"/>
              </p:ext>
            </p:extLst>
          </p:nvPr>
        </p:nvGraphicFramePr>
        <p:xfrm>
          <a:off x="5321709" y="3179535"/>
          <a:ext cx="5572450" cy="30688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4490">
                  <a:extLst>
                    <a:ext uri="{9D8B030D-6E8A-4147-A177-3AD203B41FA5}">
                      <a16:colId xmlns:a16="http://schemas.microsoft.com/office/drawing/2014/main" val="1460241747"/>
                    </a:ext>
                  </a:extLst>
                </a:gridCol>
                <a:gridCol w="1114490">
                  <a:extLst>
                    <a:ext uri="{9D8B030D-6E8A-4147-A177-3AD203B41FA5}">
                      <a16:colId xmlns:a16="http://schemas.microsoft.com/office/drawing/2014/main" val="2853530897"/>
                    </a:ext>
                  </a:extLst>
                </a:gridCol>
                <a:gridCol w="1114490">
                  <a:extLst>
                    <a:ext uri="{9D8B030D-6E8A-4147-A177-3AD203B41FA5}">
                      <a16:colId xmlns:a16="http://schemas.microsoft.com/office/drawing/2014/main" val="2963286648"/>
                    </a:ext>
                  </a:extLst>
                </a:gridCol>
                <a:gridCol w="1114490">
                  <a:extLst>
                    <a:ext uri="{9D8B030D-6E8A-4147-A177-3AD203B41FA5}">
                      <a16:colId xmlns:a16="http://schemas.microsoft.com/office/drawing/2014/main" val="949156101"/>
                    </a:ext>
                  </a:extLst>
                </a:gridCol>
                <a:gridCol w="1114490">
                  <a:extLst>
                    <a:ext uri="{9D8B030D-6E8A-4147-A177-3AD203B41FA5}">
                      <a16:colId xmlns:a16="http://schemas.microsoft.com/office/drawing/2014/main" val="883623657"/>
                    </a:ext>
                  </a:extLst>
                </a:gridCol>
              </a:tblGrid>
              <a:tr h="7181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4600"/>
                  </a:ext>
                </a:extLst>
              </a:tr>
              <a:tr h="718155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69564"/>
                  </a:ext>
                </a:extLst>
              </a:tr>
              <a:tr h="718155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83171"/>
                  </a:ext>
                </a:extLst>
              </a:tr>
              <a:tr h="718155"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1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9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8BAFC7F3-F520-4E26-AE8F-0B60FE16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518616"/>
            <a:ext cx="9924076" cy="3820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E6140A19-F489-4768-8F71-8E71F065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357350"/>
            <a:ext cx="9924076" cy="4143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2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52C63A4D-A88E-4355-87AB-D114D082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357350"/>
            <a:ext cx="9924076" cy="4143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D3DB68B-BCF2-474C-B4B0-2576E834F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357350"/>
            <a:ext cx="9924076" cy="41433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C87D0931-876F-4D0A-A9FF-C5FCFB84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518616"/>
            <a:ext cx="9924076" cy="3820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4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1744-AB20-4268-AA2C-B9E094C7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F403-EECF-486F-8408-B1D2B3F0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Travel movies average the highest rental rates and duration – add more to the inventory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The 3 biggest markets are India, China, and the U.S focus on implementing streaming service where customer base is established 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Sports, Sci-fi, and animation genres are the top 3 genres in payment amount so focus on adding more to inventory/streaming service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Top customers – Incentive/loyalty program could prove beneficial in keeping and attracting new customers. Current customers get discount on streaming service for a limited time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Expand inventory to newer movies. 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Streaming will reduce replacement cost</a:t>
            </a:r>
          </a:p>
        </p:txBody>
      </p:sp>
    </p:spTree>
    <p:extLst>
      <p:ext uri="{BB962C8B-B14F-4D97-AF65-F5344CB8AC3E}">
        <p14:creationId xmlns:p14="http://schemas.microsoft.com/office/powerpoint/2010/main" val="331733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269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 Extra Light</vt:lpstr>
      <vt:lpstr>Amasis MT Pro</vt:lpstr>
      <vt:lpstr>Amasis MT Pro Light</vt:lpstr>
      <vt:lpstr>Amasis MT Pro Medium</vt:lpstr>
      <vt:lpstr>Arial</vt:lpstr>
      <vt:lpstr>Bookman Old Style</vt:lpstr>
      <vt:lpstr>Rockwell</vt:lpstr>
      <vt:lpstr>Damask</vt:lpstr>
      <vt:lpstr>Rockbuster Stealth LLC</vt:lpstr>
      <vt:lpstr>Project Overview</vt:lpstr>
      <vt:lpstr>Statistics on Rockbuster Stealth’s Inventory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/>
  <cp:lastModifiedBy>jesus barcenas</cp:lastModifiedBy>
  <cp:revision>4</cp:revision>
  <dcterms:created xsi:type="dcterms:W3CDTF">2022-04-01T22:25:11Z</dcterms:created>
  <dcterms:modified xsi:type="dcterms:W3CDTF">2022-04-03T02:26:43Z</dcterms:modified>
</cp:coreProperties>
</file>