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0" d="100"/>
          <a:sy n="70" d="100"/>
        </p:scale>
        <p:origin x="217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3281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320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70865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616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1509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443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50100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737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9069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9744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3802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94C38-E091-4442-B3F9-B85F90873B44}" type="datetimeFigureOut">
              <a:rPr lang="en-MX" smtClean="0"/>
              <a:t>04/11/24</a:t>
            </a:fld>
            <a:endParaRPr lang="en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48E1-78C1-6042-9731-ACA157A96759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03756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B39D96-C45B-E3B6-894A-41E490D5C648}"/>
              </a:ext>
            </a:extLst>
          </p:cNvPr>
          <p:cNvGrpSpPr/>
          <p:nvPr/>
        </p:nvGrpSpPr>
        <p:grpSpPr>
          <a:xfrm>
            <a:off x="-2609274" y="1577748"/>
            <a:ext cx="6999330" cy="704336"/>
            <a:chOff x="2144670" y="0"/>
            <a:chExt cx="6999330" cy="704336"/>
          </a:xfrm>
        </p:grpSpPr>
        <p:pic>
          <p:nvPicPr>
            <p:cNvPr id="7" name="Picture 6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3F9B9655-402E-44B8-A7CE-2A2766C4F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897"/>
            <a:stretch/>
          </p:blipFill>
          <p:spPr>
            <a:xfrm flipH="1">
              <a:off x="2144670" y="0"/>
              <a:ext cx="2426522" cy="704336"/>
            </a:xfrm>
            <a:prstGeom prst="rect">
              <a:avLst/>
            </a:prstGeom>
          </p:spPr>
        </p:pic>
        <p:pic>
          <p:nvPicPr>
            <p:cNvPr id="8" name="Picture 7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CC829C1A-2886-ED96-542E-CDB88083A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787" r="15921"/>
            <a:stretch/>
          </p:blipFill>
          <p:spPr>
            <a:xfrm flipH="1">
              <a:off x="6895171" y="78132"/>
              <a:ext cx="2248829" cy="62620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C99F34-07F4-7F10-1FD4-76846E5BD286}"/>
              </a:ext>
            </a:extLst>
          </p:cNvPr>
          <p:cNvGrpSpPr/>
          <p:nvPr/>
        </p:nvGrpSpPr>
        <p:grpSpPr>
          <a:xfrm>
            <a:off x="4390056" y="78132"/>
            <a:ext cx="6637814" cy="704336"/>
            <a:chOff x="74591" y="0"/>
            <a:chExt cx="6637814" cy="704336"/>
          </a:xfrm>
        </p:grpSpPr>
        <p:pic>
          <p:nvPicPr>
            <p:cNvPr id="12" name="Picture 11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4DC204A3-F2C3-C780-A91D-CD259260D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787" r="15921"/>
            <a:stretch/>
          </p:blipFill>
          <p:spPr>
            <a:xfrm>
              <a:off x="5157779" y="78132"/>
              <a:ext cx="1554626" cy="626204"/>
            </a:xfrm>
            <a:prstGeom prst="rect">
              <a:avLst/>
            </a:prstGeom>
          </p:spPr>
        </p:pic>
        <p:pic>
          <p:nvPicPr>
            <p:cNvPr id="13" name="Picture 12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D11416C5-4590-33A9-A647-20AA53E98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897"/>
            <a:stretch/>
          </p:blipFill>
          <p:spPr>
            <a:xfrm flipH="1">
              <a:off x="74591" y="0"/>
              <a:ext cx="2426522" cy="70433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21D002-C35E-0674-9EC7-F87D93B68FDF}"/>
              </a:ext>
            </a:extLst>
          </p:cNvPr>
          <p:cNvGrpSpPr/>
          <p:nvPr/>
        </p:nvGrpSpPr>
        <p:grpSpPr>
          <a:xfrm>
            <a:off x="-4526953" y="230532"/>
            <a:ext cx="6637814" cy="704336"/>
            <a:chOff x="74591" y="0"/>
            <a:chExt cx="6637814" cy="704336"/>
          </a:xfrm>
        </p:grpSpPr>
        <p:pic>
          <p:nvPicPr>
            <p:cNvPr id="17" name="Picture 16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16E0C3DF-4B6F-5C3F-EAFC-E4738DBFC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787" r="15921"/>
            <a:stretch/>
          </p:blipFill>
          <p:spPr>
            <a:xfrm>
              <a:off x="5157779" y="78132"/>
              <a:ext cx="1554626" cy="626204"/>
            </a:xfrm>
            <a:prstGeom prst="rect">
              <a:avLst/>
            </a:prstGeom>
          </p:spPr>
        </p:pic>
        <p:pic>
          <p:nvPicPr>
            <p:cNvPr id="18" name="Picture 17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CA6921A2-5DD9-4971-1834-A0DAA7D82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897"/>
            <a:stretch/>
          </p:blipFill>
          <p:spPr>
            <a:xfrm flipH="1">
              <a:off x="74591" y="0"/>
              <a:ext cx="2426522" cy="70433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BE4AE9-5B47-01A5-983A-0BCF3C21F849}"/>
              </a:ext>
            </a:extLst>
          </p:cNvPr>
          <p:cNvGrpSpPr/>
          <p:nvPr/>
        </p:nvGrpSpPr>
        <p:grpSpPr>
          <a:xfrm>
            <a:off x="7281372" y="1577748"/>
            <a:ext cx="6239053" cy="704336"/>
            <a:chOff x="2904947" y="0"/>
            <a:chExt cx="6239053" cy="704336"/>
          </a:xfrm>
        </p:grpSpPr>
        <p:pic>
          <p:nvPicPr>
            <p:cNvPr id="21" name="Picture 20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F48CEBDA-7645-7028-9973-FA0DCC50E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897"/>
            <a:stretch/>
          </p:blipFill>
          <p:spPr>
            <a:xfrm>
              <a:off x="2904947" y="0"/>
              <a:ext cx="1848998" cy="704336"/>
            </a:xfrm>
            <a:prstGeom prst="rect">
              <a:avLst/>
            </a:prstGeom>
          </p:spPr>
        </p:pic>
        <p:pic>
          <p:nvPicPr>
            <p:cNvPr id="24" name="Picture 23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A79EB6FF-FBEB-61C8-062E-3F76D81D7D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787" r="15921"/>
            <a:stretch/>
          </p:blipFill>
          <p:spPr>
            <a:xfrm flipH="1">
              <a:off x="6895171" y="78132"/>
              <a:ext cx="2248829" cy="626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76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EDUARDO CERVANTES CASTRO</dc:creator>
  <cp:lastModifiedBy>JESUS EDUARDO CERVANTES CASTRO</cp:lastModifiedBy>
  <cp:revision>1</cp:revision>
  <dcterms:created xsi:type="dcterms:W3CDTF">2024-11-05T03:30:44Z</dcterms:created>
  <dcterms:modified xsi:type="dcterms:W3CDTF">2024-11-05T05:54:44Z</dcterms:modified>
</cp:coreProperties>
</file>