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6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7872511A-30EF-F7F6-08F5-E043E2CE3E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24441" y="3889930"/>
            <a:ext cx="8629357" cy="12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lIns="1332000" tIns="180000" rIns="216000" bIns="18000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l" rtl="0">
              <a:spcAft>
                <a:spcPts val="0"/>
              </a:spcAft>
            </a:pPr>
            <a:r>
              <a:rPr lang="en-GB" sz="270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Power BI Demo Challenge</a:t>
            </a:r>
          </a:p>
          <a:p>
            <a:pPr algn="l" rtl="0">
              <a:spcAft>
                <a:spcPts val="0"/>
              </a:spcAft>
            </a:pPr>
            <a:r>
              <a:rPr lang="en-GB" sz="270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Jes</a:t>
            </a:r>
            <a:r>
              <a:rPr lang="es-CO" sz="270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ús D Hernández Londoño</a:t>
            </a:r>
            <a:endParaRPr lang="en-IE" sz="27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179CCF6-9224-944D-8489-86C337EB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345"/>
            <a:ext cx="1371600" cy="3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617549"/>
                  </p:ext>
                </p:extLst>
              </p:nvPr>
            </p:nvGraphicFramePr>
            <p:xfrm>
              <a:off x="1" y="59635"/>
              <a:ext cx="12115800" cy="67983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59635"/>
                <a:ext cx="12115800" cy="67983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23C0E49-E514-A208-FAB2-F2A43AE1170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5136728"/>
                  </p:ext>
                </p:extLst>
              </p:nvPr>
            </p:nvGraphicFramePr>
            <p:xfrm>
              <a:off x="102637" y="65314"/>
              <a:ext cx="12089363" cy="67231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23C0E49-E514-A208-FAB2-F2A43AE11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37" y="65314"/>
                <a:ext cx="12089363" cy="67231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8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315F760-FF62-1FBA-F8ED-41F7D9655B9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1506010"/>
                  </p:ext>
                </p:extLst>
              </p:nvPr>
            </p:nvGraphicFramePr>
            <p:xfrm>
              <a:off x="83976" y="93306"/>
              <a:ext cx="12108024" cy="66901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315F760-FF62-1FBA-F8ED-41F7D9655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6" y="93306"/>
                <a:ext cx="12108024" cy="66901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132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2a51387c-9ee2-4d1b-9c8e-84fc70bb98b4}">
  <we:reference id="WA200003233" version="2.0.0.3" store="es-ES" storeType="OMEX"/>
  <we:alternateReferences/>
  <we:properties>
    <we:property name="Microsoft.Office.CampaignId" value="&quot;none&quot;"/>
    <we:property name="backgroundColor" value="&quot;rgb(82,172,255)&quot;"/>
    <we:property name="bookmark" value="&quot;H4sIAAAAAAAAA+VZ227bOBD9FUPPRkHdqbzV3mRRYLfIJkGAosjD8CKHrSwKFOXGG/jfd0jZSeM466CoXTt9sakhNZwznDkzpu8DodqmgvlHmMrgJBhp/XUK5usgDIZB/VSWS1rGtKAkK/KYhiGlguMq3Vil6zY4uQ8smIm016rtoHIKUfj5ZhhAVZ3DxD2VULVyGDTStLqGSv0r+8U4ZU0nF8NA3jWVNuBUXlqw0qmd4XJ8RlPCdzHuCNyqmbyU3PbSC9loY1fPw6DtR96kp3MoKFVlUZ8bsvnpXWPQxvsV1DM/WeYRS0ksCaUJS4qMJglFtXbeuDVjtGqijeJQBd5eI9t2qXysq27qR6dP5Je6M1xeyNJP1VbZOWr6UAs1UwLxD3Bj9M8CHXBuNLrHz+NQdNwOljvO/fyt/jY2EiUiOEkXNyiZeReOdW1B1UtosSiYKEUoCRCeJ1kmZPEy+iWy92IGNUfF67DeTyZGTmDlwtMdYv7T6LYdXMJq6qyrl0dH1tETj75V9aRahpEPFj+66hFxMA6NZl8wABxqfEEbIc1o7oH/ocwqMqLhmv2HAhpRooizoswYJJCxvACZCZLkR3SgKCiV/d1O9CXU/ZFGGS3LPCMMWEZTFmVhyN0m/4vfyjvL9N1TFzhtWRpnrIg5CSNBWBSGwMmPB8jP9caZapEtB38jRd0+IzGyGB5gwL6SgQ7L9DONwQ/tK/Ls0e79lbNlFHySYDYEwdbMr7C4jW/B2Femf7ie/rtE4xy6971X+bS4WfVEuObLd83PQ+PgXLPTw9wxwhtPcVSWeVHmECHT5SKHLCLxG6yBh8UpP0iHe6eVfzrc8Q0RywOeX5jdDzb0+VeGuSgzInMaAaccGEvZUeTfByunGMO6Er9PB+owD9qNkPv2E2iasIhQIouQJPhjl0Xp1vazwd/xH2GmEIM2z5vQJMqRmXmURWkaCU5ELslWnWqKSp/rCmN31VDGlEs0riD4GW/VBR7lqLPW3wSsqYySMsqcdRTBJpG7yci2BvD+mOxCTtz7h0GrY93VdsOdwxupT4dj+nG2BddXo5/ApY2aaXsFrJJHwKhbbmleqNIX+lu7gwr9yBW7S/y+6sdQ5BEXMU2LhHCeQyjhKKr+wXeuW+93X9ONVF2LxyDFCMzGJnbfreMGUC6OfCg9GhZMpZn4y33d2bYBLs+hlt6cptelpF+H/odaOGf4sXHffylE3PviGqrOucH/sRD4bfxu/wGmZjM22BgAAA==&quot;"/>
    <we:property name="creatorSessionId" value="&quot;291b522f-3748-43c1-8024-c1215a8215ca&quot;"/>
    <we:property name="creatorTenantId" value="&quot;0dfa5dc0-036f-4615-99e4-94af822f2b84&quot;"/>
    <we:property name="creatorUserId" value="&quot;100320007195DC4C&quot;"/>
    <we:property name="datasetId" value="&quot;13da31fd-fd81-4d55-a070-0a3eabd43913&quot;"/>
    <we:property name="embedUrl" value="&quot;/reportEmbed?reportId=a4a18384-505d-4aae-83bf-18a378460744&amp;config=eyJjbHVzdGVyVXJsIjoiaHR0cHM6Ly9XQUJJLVVTLUVBU1Qy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+VYbU/bMBD+K1U+V1OSFqfdt9LBhBgvaxHSNKHpbF+CIY0jxyntUP/7zkkLg/Euylr4lPjOubvn3nzxpSdVkacw3YcRep+9Ta3PR2DOG4HX9LI57eBgd6832P2139vbIrLOrdJZ4X2+9CyYBO2xKkpInQQi/jxpepCmh5C4VQxpgU0vR1PoDFL1G+vNxLKmxFnTw0meagNO5NCCRSd2TNtpTbqDTy3SCMKqMQ5R2Jo6wFwbu1g3vaJ+q0y6yXPCKoV9nVlQGQl2tJbschnLAH3wRdRmTGLX0WOV2vkWPt2a5IbwEMpp7vzQk2PIBEqvMtpgUcw19JLEYAILhVs3mH2dlqM76ENdGoEDjCtWZpWdko6dTKqxkmRwY1ul5MEZuejQaHJgxf9qdFE0hrBgbZfZHKjvlqf6om+QvCgd4YQohcqSdO70a28c1YgEGIdG8zNyl0NNH2gj0WxOK+BflFn4MWzesn9VQBNKIgnejRmHNjAedQGZ9NvRGgWUCLGyHy2i96GuQxoHkYyZj1EnBNERwPkGX4uQ7lgcNQqdyo8Tzwcg18FkGy3Guy3hB6H0eRgEIPyXB/N1jd9WhSDeHp0Qp96/MWquVHI96wBYLdO3NeUqFE9oc9d294mUaKMoQG+TBT8QzB1J8GihpjRb9E/B2CdWa3C7WpeJxjn0zXUv6ml2shjgaM/ZX5PaPLa1a5YazCUjPHEe9kLWieOI+Rw462zwkAWBcFIfTBuLE8v15GbSOGkdjKNuHEFIfTOSEbDQb63F6fe8gWa1OtQLm+ubN6nvJWl8R23qCs9/7BVXNsyruR2HTIQs7HR42A47PuuyR+vv7RJhgIn7fjWysq/LzFJs3ml5r47p69lVj482X+FPKFdjbY+Ap7gG/0OP3Fjc0+QG+qJYQoO77hXLK/y6afJYhDLaEL4PDH2G3ZYfPToCqREkeHsAqsRdU7wRmqS6GtSlLXIQeAgZVr7Ka3MUVvsoySGTLqWqd+Oe3xR17FrxMaSl01ldS1aDsbNFuaR6+AN3WelVZjmksz8b94q3NxUAAA==&quot;"/>
    <we:property name="isFiltersActionButtonVisible" value="true"/>
    <we:property name="isFooterCollapsed" value="false"/>
    <we:property name="pageDisplayName" value="&quot;Sales &amp; Profit Analysis&quot;"/>
    <we:property name="reportEmbeddedTime" value="&quot;2022-12-08T03:30:15.626Z&quot;"/>
    <we:property name="reportName" value="&quot;Report development using BI&quot;"/>
    <we:property name="reportState" value="&quot;CONNECTED&quot;"/>
    <we:property name="reportUrl" value="&quot;/links/7COytNHIFi?ctid=0dfa5dc0-036f-4615-99e4-94af822f2b84&amp;pbi_source=linkShare&amp;bookmarkGuid=f76ef677-9aba-4997-8876-0c8552a648bf&amp;fromEntryPoint=shar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89DB43A-8884-4484-A07D-73019D67FC88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3W/bNhD/Vwy99MUYKOrDUt4aLxkGbEUQD30Z/HAkTwpbWRQoyotn6H/fiXKyxknqFW1SG52eyDvqPn78HXnSNlC6bSrYvIMVBmfBuTEfV2A/TsJgGtQPZQnLVFEUnLGI5yhSxWY5rTKN06Zug7Nt4MCW6N7rtoNqMEjCP5fTAKrqCsphVkDV4jRo0Lamhkr/jeNiUjnbYT8N8LapjIXB5MKBw8HsmpbTnEIJf4rII0in17hA6UbpNTbGut2cRxJ4AgkTiiLNGGQio3faUevDPLyeFhW6cuR3GIrNxW1jKZftHSSXXslVKkQicBaqGcc4YhAOrtymGdbMKfrSWC2hCnxeFtsxjW0wN1W38qOLB/KF6azEayy8qnbabcjSr7XSa60Ipwk5Jhx7AurKGoLR62moOukmO48br78xf80tkkQFZ0m/JMnaQz03tQNd71KLFUAWxgIoFeAxT5IsHuStrstqtzl+C/zojzEzh7dOmNth78UHQnGw1A8+oyhVKpE8wTTnkUjCmEfPY7nD6a1aQy0pzH2Q3palxRLcbnrxggj+Yk3bTkhQaOd1l129YxfbB5P10yOMfQF3qq8N/dtGd6lbKoDJ78S6m0e8ZJ6Xn+VaRVSd34B1D9lGE6vQnm88k37W9u4w4NO9sI+GRf3y7uSiFR8+OY7uy3ZI5UXRX45VGueF5FFazJSQScZCyMXBKn2904x2u66xeoIsJ1x3B3muTN250yL6M6l/D57/y5mR4jILozhmyNNU5XEIUgh+8FprqEd5B2tNGBr7+HLjhUzjkJoEDKXIGT0qOWhTr8joY1sUW8IgZUJikUcKClaEx1SCpqvdE33EpyX4etFcYzm8/2OdByto9g+CVy+qexbsigoLmaSzgoifAc/jCNLZCXV3X9whHVED/x8II6uupW1AdQ72/3vk223ErmfK6HM3SmepkGGoQHLE/IS4/+VfNsfV771iNFRFZoV2ssByhbX7qlIcQzutajymz5f9to4lcSxFEakIBfVNKFl++AY6gkblIGPaSkt82HMGRMLS//5S4MAn1IyuNI56o7wafb7b4DdNGIy230PVDWbfnEOr5RuKqPcQPku7cJ92LwTMsyTyEbcvQKF710sPQv80xKZzbQMSr6DGJ6AmiKFWw15+Fm7/d/Me7L7/B8LY10VdFQAA&quot;"/>
    <we:property name="creatorSessionId" value="&quot;b360fb3e-44cb-47f1-bb23-1241ca1e323a&quot;"/>
    <we:property name="creatorTenantId" value="&quot;0dfa5dc0-036f-4615-99e4-94af822f2b84&quot;"/>
    <we:property name="creatorUserId" value="&quot;100320007195DC4C&quot;"/>
    <we:property name="datasetId" value="&quot;13da31fd-fd81-4d55-a070-0a3eabd43913&quot;"/>
    <we:property name="embedUrl" value="&quot;/reportEmbed?reportId=a4a18384-505d-4aae-83bf-18a378460744&amp;config=eyJjbHVzdGVyVXJsIjoiaHR0cHM6Ly9XQUJJLVVTLUVBU1Qy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+1Y32/TMBD+V6o8V8j52YS3rXQIwWBaES9oQhf7knlL7chxRsvU/51z0jFWxsoYG63gKfGd7fvu7rtz4ktPyKauYPEWZug99/a1Pp+BOR/43tBTK9m7d68P945ff3q7dzghsa6t1Krxnl96FkyJ9oNsWqjcDiT8eDL0oKqOoHSjAqoGh16NptEKKvkF+8mksqbF5dDDeV1pA27LqQWLbtsLmk5jsu0/C8kicCsvcIrc9tJjrLWxq3EQcghiiFkuAsZSBmme0pqm13YwN893RjtgY60sSEUAnCwSAKkf5SCSHIIoiOM0cvJGqrJauXK99v2idvGyOLe5nrtI5Wdk0+20XJKrYZgIEfMgxiQLwjz2oyB0qwtZ2ZXBfDGZ14aiSLHtd9sTF6A4Cq8LlcGmj8ylt1eWBkuwq+HkhnKsq3Z2i3yqW8PxGItOpay0C7LxSgl5IQW5MDiQFeXNoT0ymtLW6V8a3TQDEhTSdrqDVq1ywdzwVH8eG6TkCScYbiH2KVypHgr9z6I7kA0n3SGx7tT7Ec8JSe7kWkVUHZ+CsTfZRgMj0OwvOia9kOaqdILhGuytYdHy5KrOacbZd8U7pmCU2vSuPGr0T/oqjbKCB2FSjETO45T5kOUbq3QFUtJ2j8wYyrZSWN1Clh2uu408F1q1dreI/hPX/wbPrznTU5xjweNkVDAmUgiyKIRktEMH0b2b+dNVJ72KltvBt2T+Btd51TaUBhT7YP5T/s8loud+FLGYQcJyKoIsFFCwwt+m9q5bZW/lzd+g8zGWbv2/ddbMoF6vuCdv2N9Y0JOWxVHE8yIUIebEWuQs29ywt4AmG2NtIa9wMv/FDuevd7hHcsNFnT4E00SwMBklOfd9ATxAzHbolLz/79p2fcQ+IRo6b/UMzWCK5QyVfdCh3UPbrXN7m/7J1r9V0wTTlBVZkiSQsgTDOOsuTe7MhpxBiesXMN121xKPMl521026tU0NHI9AYedR3cOR2M0j6oESjgfdu3HPN5KS3Rv+AFXrbHZXXV5nhLBI6msbFrgLMK+D5TxdfgXk4lsvixMAAA==&quot;"/>
    <we:property name="isFiltersActionButtonVisible" value="true"/>
    <we:property name="isFooterCollapsed" value="true"/>
    <we:property name="pageDisplayName" value="&quot;Regional Analysis&quot;"/>
    <we:property name="reportEmbeddedTime" value="&quot;2022-12-08T03:32:10.783Z&quot;"/>
    <we:property name="reportName" value="&quot;Report development using BI&quot;"/>
    <we:property name="reportState" value="&quot;CONNECTED&quot;"/>
    <we:property name="reportUrl" value="&quot;/links/7COytNHIFi?ctid=0dfa5dc0-036f-4615-99e4-94af822f2b84&amp;pbi_source=linkShare&amp;bookmarkGuid=3ddebe83-6924-429f-8eaa-b2cf70bbdb42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1A6CF0A2-D045-416B-9574-2290070AD7D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3W/bNhD/Vwy99MUoZFFfzlvjJcOwrQiSocAw+OEsnhS2tKiRlBfP8P/eI2VltfPhrqsdB9gbyTvd/e7ud2eaq4AL00hYvoc5BmfBuVKf5qA/DUbBMKi3z4CnYZomOfKYZ1k+KmhDWqqxQtUmOFsFFnSF9oMwLUhnkA7/mA4DkPIKKrcrQRocBg1qo2qQ4m/slElkdYvrYYB3jVQanMkbCxad2QWp056gjN4y8giFFQu8wcJ2p9fYKG03+6xMsqKI45BFhHAMWOZI35hO6mHu1yelUkhLft1ytry4azTFsupTcumFZV5mYwY8ThhAGDL6OCJXdtk4nQmhr5QWBcjAx6XRdGGsgomS7dyvLrbOb1SrC7zG0otqK+ySLP1Uc7EQnPI0IMeUxzUl6korSqOX05K3hR1sPC69/Fb9NdFIJzw4S9ZTOln4VE9UbUHUm9BYWsxwDEWaJBCOx3nGCh+9EXUlN8XxJfCr37rILN7ZmbpztZ99pCw6S2vnM0yTMCsZsjyM8zijpOBor7WGqPEeFqICq/RDm5ClYT7Ks3iWhCxjLIvG+xGKORl9aCsqwwiSLIwQCmIvRDk8U+tNHd/xBdQFpXG3iO+qSmMFdrO9OGCFf9TKmAEdlMJ62WVbb9gf7hY7XA9PEPsN9KL/Cv37orsUhhp08Ct1xe2Dvgl93zzLNEmtNLkFbbfZRhvNUZ8vPZN+ELofVtFwB/bJsGg97ScraXz8YlzejxUXykGzP/VdijQ/MI9TyBk1PSY548neLj3etKVq1zXKR8jyivtuL8+5qlv7uoj+ROgvwfN/ONNTfFzSry3PI1amLI3TAvdT/NWRavgC3bn3LvQVXC9ka6gMyM9B/0/571eIjvs8G6c8imOWlHkeYcg5i7+d+0e9DbziAX9a0C8VNQ2Yf3WXPd4M2bDgdwR9jCvhaHdsHDIal9Cj++776QWvmH0xj3KDhVHCk4jF8SzHWTGKMInSE7rBXmPlvj+NZpuotrbf9jttpChw+8kgmKOu/H96DhZ8epvOl8BOrrgXo8/+KvhFUEU62x9Ats7sm3Mwonjj+OoL+lKNe1+mJ9vGIzYHaJp719PuSQ5q0z/Ide60kn7VQyCEEhcoO+mfLeol+fQau77ebozTJ8IQbAmNcQV3D4B0xNGD/BmXhw3Meb8SdCvn/dvjPtw9U58Avm2NlLRS1oHrQ+qrVbdSdpPCc+sR7qrWmgYKvIIaH+GwLwh3rp7lsX9svWfxev0ZPztn9+wVAAA=&quot;"/>
    <we:property name="creatorSessionId" value="&quot;9becc6ff-9150-479f-a5b0-76e1366bbb53&quot;"/>
    <we:property name="creatorTenantId" value="&quot;0dfa5dc0-036f-4615-99e4-94af822f2b84&quot;"/>
    <we:property name="creatorUserId" value="&quot;100320007195DC4C&quot;"/>
    <we:property name="datasetId" value="&quot;13da31fd-fd81-4d55-a070-0a3eabd43913&quot;"/>
    <we:property name="embedUrl" value="&quot;/reportEmbed?reportId=a4a18384-505d-4aae-83bf-18a378460744&amp;config=eyJjbHVzdGVyVXJsIjoiaHR0cHM6Ly9XQUJJLVVTLUVBU1Qy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+1YbW/bNhD+K4G+9ItR2Hqz3G+JlxRDljZIhgLDYBQn8uSwpUWNpLy4gf/7jpSU1p4Tt13tOFi/iXfU3cO7544vdwEXppKweAMzDF4FJ0p9nIH+eDQIekHZyt6+Pb84vjp//+b44pTEqrJClSZ4dRdY0FO074SpQToLJPxz0gtAykuYulEB0mAvqFAbVYIUn7CZTCqra1z2ArytpNLgTF5bsOjMzmk6jcn34GVEHoFZMcdrZLaRXmGltG3HwyIZMhbH/SgcsHQEWGRI/5hG62Fun++cemBjVVoQJQFwsihlOY6ApUkC/dEoG0bMzzWinMp2KZ///X1RuXhZvLW5unWRyj+QT2dpuaSlhkU/hGTYDxEYS1MIM/DWCiFt6zBfnN5WmqJIsW2sHfM5lAx54EOl0TSRuQuOp1ONU7Dt8HRFOVaynm2QX6taM7zCwqtKK+yCfPxacjEXnJZwdCYk5c2hvdSK0ub1r7Uy5ogEhbBed1aXbS76bnij/h5rpORxJ+gdIPZr6FT/FfqPRXcmDCPdBbHuJvg3nglJHuWaJKqOb0DbVbbRQHPUJwvPpF+E7kon7K3BPhgWLSddndOMD18U75iCMVW6WcpOoz/xVYoYZZjFKWRRnCeYZBFPtlZpC1KQuR0zhrJdlig3kOUZ191WnnNV1vZ5Ef2BpT8Fzz9zpqP4qKDdjGdhVKRRGqcMt1P82ZGq9wTVSZ+8ZvboPpnfwXUma0NpQH4C+iflf1wiGu4XoxSGGMUFS4vBiA54YcwOqb2rurQbefMUdL7Cqfv//7XXzKBar7i9N+x7FjSkhUHCkzCK4zzDnA1CTML0gEj7FTQ5hAramnkjBUO9kvxghnTFdR8cLPjwVo0vgY1eca9GH/274DdBGWlsvwNZO7MvTsAI9oIQLX1CH+zgg/UOvqM0PdiQPWKzA0Lfu540V34oTXfhb9xpJf1XB4EQSpyjbLR/1agX5NPPWPf1sjVOvwhDsCVUxiXcPTCQiKMHeY6L3S7Meb8UdM7i3dvGNtwdUx8AvmqNJmmlrAPXLanLVllL2RKLD0cpD+M4SoosC7HPeRR//8lur3fdZ7ylHBb0M0UNBcw3vdTsrz23LPgDQe/jwWPHLXV1NS6ge/fd1dMTPqB0ydzL+wwf5AVPkiwbJhjmQG2unzurj9JGzGCK6y+y3tymrV7V1lTA8BJK3LDl+/2LO8I+uu37t2/PCodF5HLbOcH1+ftDwnL5Dwcqg4CcFwAA&quot;"/>
    <we:property name="isFiltersActionButtonVisible" value="true"/>
    <we:property name="isFooterCollapsed" value="true"/>
    <we:property name="pageDisplayName" value="&quot;Executive Summary Page&quot;"/>
    <we:property name="reportEmbeddedTime" value="&quot;2022-12-08T03:32:35.301Z&quot;"/>
    <we:property name="reportName" value="&quot;Report development using BI&quot;"/>
    <we:property name="reportState" value="&quot;CONNECTED&quot;"/>
    <we:property name="reportUrl" value="&quot;/links/7COytNHIFi?ctid=0dfa5dc0-036f-4615-99e4-94af822f2b84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Jesus D Hernandez Londono</cp:lastModifiedBy>
  <cp:revision>10</cp:revision>
  <dcterms:created xsi:type="dcterms:W3CDTF">2018-06-07T21:39:02Z</dcterms:created>
  <dcterms:modified xsi:type="dcterms:W3CDTF">2022-12-09T14:23:15Z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