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27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40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6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1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0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4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767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3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3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18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7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11" y="1632174"/>
            <a:ext cx="4177778" cy="3593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06364" y="2821172"/>
            <a:ext cx="588334" cy="531628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7502822" y="3809998"/>
            <a:ext cx="588334" cy="531628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12511" r="16972" b="13239"/>
          <a:stretch/>
        </p:blipFill>
        <p:spPr>
          <a:xfrm>
            <a:off x="3986213" y="1614488"/>
            <a:ext cx="4279106" cy="36218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477788" y="2527327"/>
            <a:ext cx="260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SYSTEM MODE ENTRY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PASSWORD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---------------</a:t>
            </a:r>
            <a:endParaRPr lang="es-A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12657" r="17192" b="13385"/>
          <a:stretch/>
        </p:blipFill>
        <p:spPr>
          <a:xfrm>
            <a:off x="3986213" y="1621630"/>
            <a:ext cx="4264818" cy="3607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 </a:t>
            </a:r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MODE </a:t>
            </a:r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MENU 1</a:t>
            </a:r>
          </a:p>
          <a:p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EDIT PARAMETERS F2</a:t>
            </a:r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DOWNLOAD F3</a:t>
            </a:r>
          </a:p>
          <a:p>
            <a:pPr algn="r"/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RESTART F4</a:t>
            </a:r>
            <a:endParaRPr lang="es-A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7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t="12657" r="17303" b="13385"/>
          <a:stretch/>
        </p:blipFill>
        <p:spPr>
          <a:xfrm>
            <a:off x="3993356" y="1621632"/>
            <a:ext cx="4250532" cy="36075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GROUP SELECT</a:t>
            </a:r>
          </a:p>
          <a:p>
            <a:endParaRPr lang="es-A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GROUP ID: _1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APP: EMPTY</a:t>
            </a:r>
          </a:p>
        </p:txBody>
      </p:sp>
    </p:spTree>
    <p:extLst>
      <p:ext uri="{BB962C8B-B14F-4D97-AF65-F5344CB8AC3E}">
        <p14:creationId xmlns:p14="http://schemas.microsoft.com/office/powerpoint/2010/main" val="112767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4" t="12804" r="17083" b="13238"/>
          <a:stretch/>
        </p:blipFill>
        <p:spPr>
          <a:xfrm>
            <a:off x="4007644" y="1628774"/>
            <a:ext cx="4250531" cy="3607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 MODE EDIT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GROUP    1 PASSWORD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---------------</a:t>
            </a:r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2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12804" r="17192" b="13092"/>
          <a:stretch/>
        </p:blipFill>
        <p:spPr>
          <a:xfrm>
            <a:off x="3993356" y="1628774"/>
            <a:ext cx="4257675" cy="3614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 MODE EDIT                G1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FILE    CONFIG.SYS_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        --------------</a:t>
            </a:r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71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 UI Semilight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Renzi</dc:creator>
  <cp:lastModifiedBy>Sebastian Renzi</cp:lastModifiedBy>
  <cp:revision>7</cp:revision>
  <dcterms:created xsi:type="dcterms:W3CDTF">2017-02-20T15:25:10Z</dcterms:created>
  <dcterms:modified xsi:type="dcterms:W3CDTF">2017-02-20T17:01:11Z</dcterms:modified>
</cp:coreProperties>
</file>