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  <p:sldId id="273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92" y="9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39F2-CF8E-4F26-8747-4458134BA52B}" type="datetimeFigureOut">
              <a:rPr lang="es-AR" smtClean="0"/>
              <a:t>20/2/2017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AC4B-C46B-4728-96F2-CD7E4AE7415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9274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39F2-CF8E-4F26-8747-4458134BA52B}" type="datetimeFigureOut">
              <a:rPr lang="es-AR" smtClean="0"/>
              <a:t>20/2/2017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AC4B-C46B-4728-96F2-CD7E4AE7415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2406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39F2-CF8E-4F26-8747-4458134BA52B}" type="datetimeFigureOut">
              <a:rPr lang="es-AR" smtClean="0"/>
              <a:t>20/2/2017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AC4B-C46B-4728-96F2-CD7E4AE7415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2463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39F2-CF8E-4F26-8747-4458134BA52B}" type="datetimeFigureOut">
              <a:rPr lang="es-AR" smtClean="0"/>
              <a:t>20/2/2017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AC4B-C46B-4728-96F2-CD7E4AE7415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094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39F2-CF8E-4F26-8747-4458134BA52B}" type="datetimeFigureOut">
              <a:rPr lang="es-AR" smtClean="0"/>
              <a:t>20/2/2017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AC4B-C46B-4728-96F2-CD7E4AE7415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516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39F2-CF8E-4F26-8747-4458134BA52B}" type="datetimeFigureOut">
              <a:rPr lang="es-AR" smtClean="0"/>
              <a:t>20/2/2017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AC4B-C46B-4728-96F2-CD7E4AE7415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0008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39F2-CF8E-4F26-8747-4458134BA52B}" type="datetimeFigureOut">
              <a:rPr lang="es-AR" smtClean="0"/>
              <a:t>20/2/2017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AC4B-C46B-4728-96F2-CD7E4AE7415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3948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39F2-CF8E-4F26-8747-4458134BA52B}" type="datetimeFigureOut">
              <a:rPr lang="es-AR" smtClean="0"/>
              <a:t>20/2/2017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AC4B-C46B-4728-96F2-CD7E4AE7415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767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39F2-CF8E-4F26-8747-4458134BA52B}" type="datetimeFigureOut">
              <a:rPr lang="es-AR" smtClean="0"/>
              <a:t>20/2/2017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AC4B-C46B-4728-96F2-CD7E4AE7415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038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39F2-CF8E-4F26-8747-4458134BA52B}" type="datetimeFigureOut">
              <a:rPr lang="es-AR" smtClean="0"/>
              <a:t>20/2/2017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AC4B-C46B-4728-96F2-CD7E4AE7415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36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39F2-CF8E-4F26-8747-4458134BA52B}" type="datetimeFigureOut">
              <a:rPr lang="es-AR" smtClean="0"/>
              <a:t>20/2/2017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AC4B-C46B-4728-96F2-CD7E4AE7415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218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439F2-CF8E-4F26-8747-4458134BA52B}" type="datetimeFigureOut">
              <a:rPr lang="es-AR" smtClean="0"/>
              <a:t>20/2/2017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0AC4B-C46B-4728-96F2-CD7E4AE7415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978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111" y="1632174"/>
            <a:ext cx="4177778" cy="35936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06364" y="2821172"/>
            <a:ext cx="588334" cy="531628"/>
          </a:xfrm>
          <a:prstGeom prst="rect">
            <a:avLst/>
          </a:prstGeom>
          <a:noFill/>
          <a:ln w="444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angle 5"/>
          <p:cNvSpPr/>
          <p:nvPr/>
        </p:nvSpPr>
        <p:spPr>
          <a:xfrm>
            <a:off x="7502822" y="3809998"/>
            <a:ext cx="588334" cy="531628"/>
          </a:xfrm>
          <a:prstGeom prst="rect">
            <a:avLst/>
          </a:prstGeom>
          <a:noFill/>
          <a:ln w="444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176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059" y="990044"/>
            <a:ext cx="6503882" cy="48779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66437" y="2445488"/>
            <a:ext cx="2863703" cy="574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TextBox 5"/>
          <p:cNvSpPr txBox="1"/>
          <p:nvPr/>
        </p:nvSpPr>
        <p:spPr>
          <a:xfrm>
            <a:off x="4366437" y="2505669"/>
            <a:ext cx="2842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INPUT CAN’T BE GREATER THAN THE AUTHORIZATION QUANTITY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94108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059" y="990044"/>
            <a:ext cx="6503882" cy="48779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30233" y="2565991"/>
            <a:ext cx="2934586" cy="432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TextBox 5"/>
          <p:cNvSpPr txBox="1"/>
          <p:nvPr/>
        </p:nvSpPr>
        <p:spPr>
          <a:xfrm>
            <a:off x="4430233" y="3076353"/>
            <a:ext cx="2757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OPERATION COMPLETED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91092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059" y="990044"/>
            <a:ext cx="6503882" cy="48779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30995" y="3005470"/>
            <a:ext cx="3069265" cy="453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TextBox 5"/>
          <p:cNvSpPr txBox="1"/>
          <p:nvPr/>
        </p:nvSpPr>
        <p:spPr>
          <a:xfrm>
            <a:off x="4288468" y="3076353"/>
            <a:ext cx="2757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PRINT CUSTOMER COPY ?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11138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059" y="990044"/>
            <a:ext cx="6503882" cy="48779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14530" y="2693581"/>
            <a:ext cx="2651051" cy="1162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TextBox 5"/>
          <p:cNvSpPr txBox="1"/>
          <p:nvPr/>
        </p:nvSpPr>
        <p:spPr>
          <a:xfrm>
            <a:off x="4338084" y="2757377"/>
            <a:ext cx="2927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Ident inexistente</a:t>
            </a:r>
          </a:p>
          <a:p>
            <a:endParaRPr lang="es-AR" dirty="0"/>
          </a:p>
          <a:p>
            <a:r>
              <a:rPr lang="es-AR" dirty="0" smtClean="0"/>
              <a:t>PRINTING . . 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0703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059" y="990044"/>
            <a:ext cx="6503882" cy="48779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66437" y="2431312"/>
            <a:ext cx="2962940" cy="878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angle 6"/>
          <p:cNvSpPr/>
          <p:nvPr/>
        </p:nvSpPr>
        <p:spPr>
          <a:xfrm>
            <a:off x="4366437" y="3522921"/>
            <a:ext cx="2296633" cy="730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TextBox 7"/>
          <p:cNvSpPr txBox="1"/>
          <p:nvPr/>
        </p:nvSpPr>
        <p:spPr>
          <a:xfrm>
            <a:off x="4366437" y="2431312"/>
            <a:ext cx="29629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1 BATCH CLOSE</a:t>
            </a:r>
          </a:p>
          <a:p>
            <a:r>
              <a:rPr lang="es-AR" dirty="0" smtClean="0"/>
              <a:t>2 REPRINT LAST</a:t>
            </a:r>
          </a:p>
          <a:p>
            <a:r>
              <a:rPr lang="es-AR" dirty="0" smtClean="0"/>
              <a:t>3 VOID TRANSACTION</a:t>
            </a:r>
          </a:p>
          <a:p>
            <a:endParaRPr lang="es-AR" dirty="0"/>
          </a:p>
          <a:p>
            <a:endParaRPr lang="es-AR" dirty="0" smtClean="0"/>
          </a:p>
          <a:p>
            <a:r>
              <a:rPr lang="es-AR" dirty="0" smtClean="0"/>
              <a:t>8 CONFIGURATION</a:t>
            </a:r>
          </a:p>
          <a:p>
            <a:pPr marL="342900" indent="-342900">
              <a:buAutoNum type="arabicPlain" startAt="3"/>
            </a:pPr>
            <a:endParaRPr lang="es-AR" dirty="0"/>
          </a:p>
          <a:p>
            <a:pPr marL="342900" indent="-342900">
              <a:buAutoNum type="arabicPlain" startAt="3"/>
            </a:pPr>
            <a:endParaRPr lang="es-AR" dirty="0" smtClean="0"/>
          </a:p>
          <a:p>
            <a:pPr marL="342900" indent="-342900">
              <a:buAutoNum type="arabicPlain" startAt="3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54833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059" y="990044"/>
            <a:ext cx="6503882" cy="48779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30995" y="2445488"/>
            <a:ext cx="2984205" cy="935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TextBox 5"/>
          <p:cNvSpPr txBox="1"/>
          <p:nvPr/>
        </p:nvSpPr>
        <p:spPr>
          <a:xfrm>
            <a:off x="4437321" y="2445487"/>
            <a:ext cx="2934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  INSERT PASSWORD</a:t>
            </a:r>
          </a:p>
          <a:p>
            <a:endParaRPr lang="es-AR" dirty="0" smtClean="0"/>
          </a:p>
          <a:p>
            <a:r>
              <a:rPr lang="es-AR" dirty="0" smtClean="0"/>
              <a:t>PASSWORD: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48400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059" y="990044"/>
            <a:ext cx="6503882" cy="48779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30995" y="2445488"/>
            <a:ext cx="2984205" cy="935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TextBox 5"/>
          <p:cNvSpPr txBox="1"/>
          <p:nvPr/>
        </p:nvSpPr>
        <p:spPr>
          <a:xfrm>
            <a:off x="4437321" y="2445487"/>
            <a:ext cx="2934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  INSERT NEW PASSWORD</a:t>
            </a:r>
          </a:p>
          <a:p>
            <a:endParaRPr lang="es-AR" dirty="0" smtClean="0"/>
          </a:p>
          <a:p>
            <a:r>
              <a:rPr lang="es-AR" dirty="0" smtClean="0"/>
              <a:t>PASSWORD: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84627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520" y="568357"/>
            <a:ext cx="4306281" cy="555116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56837" y="1240466"/>
            <a:ext cx="265814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TextBox 6"/>
          <p:cNvSpPr txBox="1"/>
          <p:nvPr/>
        </p:nvSpPr>
        <p:spPr>
          <a:xfrm>
            <a:off x="4664149" y="1190847"/>
            <a:ext cx="1332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dirty="0" smtClean="0"/>
              <a:t>(Batch Close)</a:t>
            </a:r>
            <a:endParaRPr lang="es-AR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678865" y="1467295"/>
            <a:ext cx="26935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TERMINAL ID:   AN1888</a:t>
            </a:r>
          </a:p>
          <a:p>
            <a:r>
              <a:rPr lang="es-AR" sz="1400" dirty="0" smtClean="0"/>
              <a:t>BATCH ID:   15061600</a:t>
            </a:r>
          </a:p>
          <a:p>
            <a:r>
              <a:rPr lang="es-AR" sz="1400" dirty="0" smtClean="0"/>
              <a:t>SALES:   2</a:t>
            </a:r>
          </a:p>
          <a:p>
            <a:r>
              <a:rPr lang="es-AR" sz="1400" dirty="0" smtClean="0"/>
              <a:t>TOTAL SALES:   300.00</a:t>
            </a:r>
          </a:p>
          <a:p>
            <a:r>
              <a:rPr lang="es-AR" sz="1400" dirty="0" smtClean="0"/>
              <a:t>VOID:   0</a:t>
            </a:r>
          </a:p>
          <a:p>
            <a:r>
              <a:rPr lang="es-AR" sz="1400" dirty="0" smtClean="0"/>
              <a:t>TOTAL VOID:   0.00</a:t>
            </a:r>
          </a:p>
          <a:p>
            <a:endParaRPr lang="es-AR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550735" y="2856619"/>
            <a:ext cx="14460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50" dirty="0" smtClean="0"/>
              <a:t>Authorized (00000)</a:t>
            </a:r>
            <a:endParaRPr lang="es-AR" sz="1050" dirty="0"/>
          </a:p>
        </p:txBody>
      </p:sp>
      <p:sp>
        <p:nvSpPr>
          <p:cNvPr id="10" name="Rectangle 9"/>
          <p:cNvSpPr/>
          <p:nvPr/>
        </p:nvSpPr>
        <p:spPr>
          <a:xfrm>
            <a:off x="3678865" y="4841359"/>
            <a:ext cx="1828800" cy="5174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TextBox 10"/>
          <p:cNvSpPr txBox="1"/>
          <p:nvPr/>
        </p:nvSpPr>
        <p:spPr>
          <a:xfrm>
            <a:off x="3792276" y="4912242"/>
            <a:ext cx="244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COMPLETED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52851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059" y="990044"/>
            <a:ext cx="6503882" cy="48779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23144" y="3069265"/>
            <a:ext cx="2736112" cy="666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TextBox 5"/>
          <p:cNvSpPr txBox="1"/>
          <p:nvPr/>
        </p:nvSpPr>
        <p:spPr>
          <a:xfrm>
            <a:off x="4366437" y="3069265"/>
            <a:ext cx="289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PRINTING . . 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53644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059" y="990044"/>
            <a:ext cx="6503882" cy="48779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16819" y="3090530"/>
            <a:ext cx="2317897" cy="482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TextBox 5"/>
          <p:cNvSpPr txBox="1"/>
          <p:nvPr/>
        </p:nvSpPr>
        <p:spPr>
          <a:xfrm>
            <a:off x="4373526" y="2991293"/>
            <a:ext cx="244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AUTHORIZE CODE: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29194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34" t="12511" r="16972" b="13239"/>
          <a:stretch/>
        </p:blipFill>
        <p:spPr>
          <a:xfrm>
            <a:off x="3986213" y="1614488"/>
            <a:ext cx="4279106" cy="362188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77789" y="2632364"/>
            <a:ext cx="2826327" cy="332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TextBox 4"/>
          <p:cNvSpPr txBox="1"/>
          <p:nvPr/>
        </p:nvSpPr>
        <p:spPr>
          <a:xfrm>
            <a:off x="4477788" y="2527327"/>
            <a:ext cx="2603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SYSTEM MODE ENTRY</a:t>
            </a:r>
          </a:p>
          <a:p>
            <a:r>
              <a:rPr lang="es-AR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PASSWORD</a:t>
            </a:r>
          </a:p>
          <a:p>
            <a:r>
              <a:rPr lang="es-AR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---------------</a:t>
            </a:r>
            <a:endParaRPr lang="es-AR" dirty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7358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059" y="990044"/>
            <a:ext cx="6503882" cy="48779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45172" y="2459665"/>
            <a:ext cx="2190307" cy="389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TextBox 5"/>
          <p:cNvSpPr txBox="1"/>
          <p:nvPr/>
        </p:nvSpPr>
        <p:spPr>
          <a:xfrm>
            <a:off x="4345172" y="2459665"/>
            <a:ext cx="272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PASSWORD CHANGED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68107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850" y="876630"/>
            <a:ext cx="6503882" cy="48779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82140" y="2296632"/>
            <a:ext cx="2977116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TextBox 6"/>
          <p:cNvSpPr txBox="1"/>
          <p:nvPr/>
        </p:nvSpPr>
        <p:spPr>
          <a:xfrm>
            <a:off x="4182140" y="2346251"/>
            <a:ext cx="29771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AUTH CODE:  [074000239]</a:t>
            </a:r>
          </a:p>
          <a:p>
            <a:r>
              <a:rPr lang="es-AR" sz="2000" dirty="0" smtClean="0"/>
              <a:t>AMOUNT: $ [20,00]</a:t>
            </a:r>
          </a:p>
          <a:p>
            <a:r>
              <a:rPr lang="es-AR" sz="2000" dirty="0" smtClean="0"/>
              <a:t>Authorized</a:t>
            </a:r>
          </a:p>
          <a:p>
            <a:endParaRPr lang="es-AR" sz="2000" dirty="0"/>
          </a:p>
          <a:p>
            <a:r>
              <a:rPr lang="es-AR" sz="2000" dirty="0" smtClean="0"/>
              <a:t>PRINTING . . .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573443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850" y="876630"/>
            <a:ext cx="6503882" cy="48779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82140" y="2296632"/>
            <a:ext cx="2977116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TextBox 6"/>
          <p:cNvSpPr txBox="1"/>
          <p:nvPr/>
        </p:nvSpPr>
        <p:spPr>
          <a:xfrm>
            <a:off x="4182140" y="2346251"/>
            <a:ext cx="2977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AMOUNT: $ [20,00]</a:t>
            </a:r>
          </a:p>
          <a:p>
            <a:r>
              <a:rPr lang="es-AR" sz="2000" dirty="0" smtClean="0"/>
              <a:t>Authorized</a:t>
            </a:r>
          </a:p>
          <a:p>
            <a:endParaRPr lang="es-AR" sz="2000" dirty="0"/>
          </a:p>
          <a:p>
            <a:r>
              <a:rPr lang="es-AR" sz="2000" dirty="0" smtClean="0"/>
              <a:t>PRINTING . . .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034576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34" t="12657" r="17192" b="13385"/>
          <a:stretch/>
        </p:blipFill>
        <p:spPr>
          <a:xfrm>
            <a:off x="3986213" y="1621630"/>
            <a:ext cx="4264818" cy="36075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77789" y="2632364"/>
            <a:ext cx="2826327" cy="332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TextBox 4"/>
          <p:cNvSpPr txBox="1"/>
          <p:nvPr/>
        </p:nvSpPr>
        <p:spPr>
          <a:xfrm>
            <a:off x="4380614" y="2442268"/>
            <a:ext cx="30054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SYS </a:t>
            </a:r>
            <a:r>
              <a:rPr lang="es-AR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MODE </a:t>
            </a:r>
            <a:r>
              <a:rPr lang="es-AR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MENU 1</a:t>
            </a:r>
          </a:p>
          <a:p>
            <a:endParaRPr lang="es-AR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algn="r"/>
            <a:r>
              <a:rPr lang="es-AR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EDIT PARAMETERS F2</a:t>
            </a:r>
            <a:endParaRPr lang="es-AR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algn="r"/>
            <a:r>
              <a:rPr lang="es-AR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DOWNLOAD F3</a:t>
            </a:r>
          </a:p>
          <a:p>
            <a:pPr algn="r"/>
            <a:r>
              <a:rPr lang="es-AR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RESTART F4</a:t>
            </a:r>
            <a:endParaRPr lang="es-AR" dirty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4070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3" t="12657" r="17303" b="13385"/>
          <a:stretch/>
        </p:blipFill>
        <p:spPr>
          <a:xfrm>
            <a:off x="3993356" y="1621632"/>
            <a:ext cx="4250532" cy="360759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77789" y="2632364"/>
            <a:ext cx="2826327" cy="332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TextBox 4"/>
          <p:cNvSpPr txBox="1"/>
          <p:nvPr/>
        </p:nvSpPr>
        <p:spPr>
          <a:xfrm>
            <a:off x="4380614" y="2442268"/>
            <a:ext cx="3005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GROUP SELECT</a:t>
            </a:r>
          </a:p>
          <a:p>
            <a:endParaRPr lang="es-AR" dirty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r>
              <a:rPr lang="es-AR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GROUP ID: _1</a:t>
            </a:r>
          </a:p>
          <a:p>
            <a:r>
              <a:rPr lang="es-AR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APP: EMPTY</a:t>
            </a:r>
          </a:p>
        </p:txBody>
      </p:sp>
    </p:spTree>
    <p:extLst>
      <p:ext uri="{BB962C8B-B14F-4D97-AF65-F5344CB8AC3E}">
        <p14:creationId xmlns:p14="http://schemas.microsoft.com/office/powerpoint/2010/main" val="1127675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64" t="12804" r="17083" b="13238"/>
          <a:stretch/>
        </p:blipFill>
        <p:spPr>
          <a:xfrm>
            <a:off x="4007644" y="1628774"/>
            <a:ext cx="4250531" cy="36075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77789" y="2632364"/>
            <a:ext cx="2826327" cy="332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TextBox 4"/>
          <p:cNvSpPr txBox="1"/>
          <p:nvPr/>
        </p:nvSpPr>
        <p:spPr>
          <a:xfrm>
            <a:off x="4380614" y="2442268"/>
            <a:ext cx="3005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SYS MODE EDIT</a:t>
            </a:r>
          </a:p>
          <a:p>
            <a:r>
              <a:rPr lang="es-AR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GROUP    1 PASSWORD</a:t>
            </a:r>
          </a:p>
          <a:p>
            <a:r>
              <a:rPr lang="es-AR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---------------</a:t>
            </a:r>
            <a:endParaRPr lang="es-AR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0262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4" t="12804" r="17192" b="13092"/>
          <a:stretch/>
        </p:blipFill>
        <p:spPr>
          <a:xfrm>
            <a:off x="3993356" y="1628774"/>
            <a:ext cx="4257675" cy="36147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77789" y="2632364"/>
            <a:ext cx="2826327" cy="332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TextBox 4"/>
          <p:cNvSpPr txBox="1"/>
          <p:nvPr/>
        </p:nvSpPr>
        <p:spPr>
          <a:xfrm>
            <a:off x="4380614" y="2442268"/>
            <a:ext cx="3005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SYS MODE EDIT                G1</a:t>
            </a:r>
          </a:p>
          <a:p>
            <a:r>
              <a:rPr lang="es-AR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FILE    CONFIG.SYS_</a:t>
            </a:r>
          </a:p>
          <a:p>
            <a:r>
              <a:rPr lang="es-AR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         --------------</a:t>
            </a:r>
            <a:endParaRPr lang="es-AR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6715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34" t="12511" r="16972" b="13239"/>
          <a:stretch/>
        </p:blipFill>
        <p:spPr>
          <a:xfrm>
            <a:off x="3986213" y="1614488"/>
            <a:ext cx="4279106" cy="362188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77789" y="2632364"/>
            <a:ext cx="2826327" cy="332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TextBox 4"/>
          <p:cNvSpPr txBox="1"/>
          <p:nvPr/>
        </p:nvSpPr>
        <p:spPr>
          <a:xfrm>
            <a:off x="4274288" y="2406831"/>
            <a:ext cx="315432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1   PRE-AUTHORIZATION</a:t>
            </a:r>
          </a:p>
          <a:p>
            <a:r>
              <a:rPr lang="es-AR" sz="16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2  COMPLETION</a:t>
            </a:r>
          </a:p>
          <a:p>
            <a:r>
              <a:rPr lang="es-AR" sz="16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3  CLEAR PENDING PRE</a:t>
            </a:r>
          </a:p>
          <a:p>
            <a:r>
              <a:rPr lang="es-AR" sz="16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4  SALE</a:t>
            </a:r>
          </a:p>
          <a:p>
            <a:r>
              <a:rPr lang="es-AR" sz="16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5  BALANCE ENQUIRY</a:t>
            </a:r>
          </a:p>
          <a:p>
            <a:pPr marL="342900" indent="-342900">
              <a:buAutoNum type="arabicPlain"/>
            </a:pPr>
            <a:endParaRPr lang="es-AR" sz="1600" dirty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r>
              <a:rPr lang="es-AR" sz="16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8  MAINTENANCE</a:t>
            </a:r>
            <a:endParaRPr lang="es-AR" sz="16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marL="342900" indent="-342900">
              <a:buAutoNum type="arabicPlain"/>
            </a:pPr>
            <a:endParaRPr lang="es-AR" sz="1600" dirty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6930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059" y="990044"/>
            <a:ext cx="6503882" cy="48779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01116" y="2594344"/>
            <a:ext cx="2502196" cy="1268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TextBox 4"/>
          <p:cNvSpPr txBox="1"/>
          <p:nvPr/>
        </p:nvSpPr>
        <p:spPr>
          <a:xfrm>
            <a:off x="4501116" y="2720921"/>
            <a:ext cx="25872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 smtClean="0"/>
              <a:t>PRESENT</a:t>
            </a:r>
          </a:p>
          <a:p>
            <a:pPr algn="ctr"/>
            <a:endParaRPr lang="es-AR" sz="2000" dirty="0"/>
          </a:p>
          <a:p>
            <a:pPr algn="ctr"/>
            <a:r>
              <a:rPr lang="es-AR" sz="2000" dirty="0" smtClean="0"/>
              <a:t>IDENTIFICATION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914091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059" y="990044"/>
            <a:ext cx="6503882" cy="48779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86940" y="3019647"/>
            <a:ext cx="2509283" cy="489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TextBox 6"/>
          <p:cNvSpPr txBox="1"/>
          <p:nvPr/>
        </p:nvSpPr>
        <p:spPr>
          <a:xfrm>
            <a:off x="4621619" y="3019647"/>
            <a:ext cx="251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PROCESSING . . 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19244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1725</TotalTime>
  <Words>173</Words>
  <Application>Microsoft Office PowerPoint</Application>
  <PresentationFormat>Widescreen</PresentationFormat>
  <Paragraphs>69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Yu Gothic UI Semilight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Renzi</dc:creator>
  <cp:lastModifiedBy>Sebastian Renzi</cp:lastModifiedBy>
  <cp:revision>19</cp:revision>
  <dcterms:created xsi:type="dcterms:W3CDTF">2017-02-20T15:25:10Z</dcterms:created>
  <dcterms:modified xsi:type="dcterms:W3CDTF">2017-02-21T20:11:40Z</dcterms:modified>
</cp:coreProperties>
</file>