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5FAAD9-24B9-4589-7E07-599CD86E9A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4561528"/>
              </p:ext>
            </p:extLst>
          </p:nvPr>
        </p:nvGraphicFramePr>
        <p:xfrm>
          <a:off x="498835" y="2118339"/>
          <a:ext cx="11232490" cy="377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33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1499861417"/>
                    </a:ext>
                  </a:extLst>
                </a:gridCol>
                <a:gridCol w="2359152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5065349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4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INTEGRANTES Y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Coordinador</a:t>
                      </a:r>
                      <a:endParaRPr lang="es-PE" sz="1600" dirty="0">
                        <a:solidFill>
                          <a:schemeClr val="bg1"/>
                        </a:solidFill>
                      </a:endParaRP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Juan Palacios Solís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Cumplió con todas sus actividades.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Luis Ortiz Ramírez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rgbClr val="FF0000"/>
                          </a:solidFill>
                        </a:rPr>
                        <a:t>50%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/>
                        <a:t>Envió sólo la mitad de su avance acordado en hojas de estilos. Tuvimos que completar su parte.</a:t>
                      </a:r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Ana de la Rivera Sánchez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Cumplió con todas sus actividades.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Juan Pablo Ramos Vélez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rgbClr val="FF0000"/>
                          </a:solidFill>
                        </a:rPr>
                        <a:t>0% (NO PARTICIPÓ)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/>
                        <a:t>No respondió los correos ni </a:t>
                      </a:r>
                      <a:r>
                        <a:rPr lang="es-PE" sz="1600"/>
                        <a:t>el WhatsApp, </a:t>
                      </a:r>
                      <a:r>
                        <a:rPr lang="es-PE" sz="1600" dirty="0"/>
                        <a:t>a pesar de haber aceptado la parte que se </a:t>
                      </a:r>
                      <a:r>
                        <a:rPr lang="es-PE" sz="1600"/>
                        <a:t>le asignó.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Pedro Sotomayor Velarde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SI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Cumplió con todas sus actividades.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91779"/>
              </p:ext>
            </p:extLst>
          </p:nvPr>
        </p:nvGraphicFramePr>
        <p:xfrm>
          <a:off x="498835" y="134997"/>
          <a:ext cx="11232490" cy="19394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53965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8378525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296237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DATOS DEL PROYECTO (LO COMPLETAN TODOS, ASÍ SE HAGA EL TRABAJO EN FORMA INDIVIDUAL).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r>
                        <a:rPr lang="es-ES" dirty="0"/>
                        <a:t>Número de NRC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Clínica Oftalmológica Multivisión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65075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https://www.demo.unitemplates.com/medico/index.php/home-ophthalmology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r>
                        <a:rPr lang="es-ES" dirty="0"/>
                        <a:t>URL de hosting gratuito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https://pa3_rodasleon.netlify.app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1337E5-2757-110E-B6EC-B37F0237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300" b="1" dirty="0">
                <a:solidFill>
                  <a:schemeClr val="tx2"/>
                </a:solidFill>
              </a:rPr>
              <a:t>INFORME DE INCIDENCIAS (Opcional): </a:t>
            </a:r>
            <a:br>
              <a:rPr lang="es-ES" sz="3300" dirty="0">
                <a:solidFill>
                  <a:schemeClr val="tx2"/>
                </a:solidFill>
              </a:rPr>
            </a:br>
            <a:r>
              <a:rPr lang="es-ES" sz="3300" dirty="0">
                <a:solidFill>
                  <a:schemeClr val="tx2"/>
                </a:solidFill>
              </a:rPr>
              <a:t>En la siguiente caja de texto informe sobre cualquier incidencia ocurrida en el desarrollo de la actividad PA.</a:t>
            </a:r>
            <a:endParaRPr lang="es-PE" sz="3300" dirty="0">
              <a:solidFill>
                <a:schemeClr val="tx2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289F2F-9E68-1178-FE98-5CE638EB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s-P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201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INFORME DE INCIDENCIAS (Opcional):  En la siguiente caja de texto informe sobre cualquier incidencia ocurrida en el desarrollo de la actividad PA.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Jesus Rondon</cp:lastModifiedBy>
  <cp:revision>20</cp:revision>
  <dcterms:created xsi:type="dcterms:W3CDTF">2022-09-09T21:19:54Z</dcterms:created>
  <dcterms:modified xsi:type="dcterms:W3CDTF">2025-06-19T18:43:02Z</dcterms:modified>
</cp:coreProperties>
</file>