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Estilo claro 2 - Acento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BC89EF96-8CEA-46FF-86C4-4CE0E7609802}" styleName="Estilo claro 3 - Acento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DF766E-CD89-3CF5-465F-D57C609B3D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3E07A5C-CDD9-6A4D-63F5-7ED7555EF6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52801A-FFB8-3B4E-7260-77D8B34657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19/06/2025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932079A-BD87-1DB5-E05A-8092EA53A7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DAD1082-E65D-0318-E0CF-A833280D6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235007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CA1C3F0-EEEA-6DD1-C810-A19A6AEA97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B7EE6CD-5C3C-D910-D134-8D20DA103AF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AB84918-EC95-D593-E10A-74D25AB72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19/06/2025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0912FBE-A0E0-E6EE-1906-62E3BD1DC3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F305071-55B7-E5E8-C6B9-4F7067F1FD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05492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DEFD8FED-D1AF-7914-6F58-3C1D496CBD6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783FAEA-BE00-FC92-9116-64237E4E59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E8EC221-0508-5153-8B6C-EF1A64BE2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19/06/2025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D735E8-78C5-FF7D-677F-739F9D0F10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40976F4-B7F3-184D-CE2D-920A22FBE7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8312307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29317-3366-717F-BA0C-76421B201B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36606D-DB44-75EF-4F9A-B84DC12EFF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FC6D9F8F-E76A-8F1E-C460-D0475E1A6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19/06/2025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45CA404-C2D9-EA19-0AD0-B1ACBF8D1E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0295459-A203-7717-76B2-C57891C60E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906376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4243D7-F413-76FC-AD6D-CCE6B7D9C8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B818FE-AA97-83C2-2A1A-47067912F4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F0B472D-D9F5-06F0-E097-A67659DA43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19/06/2025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D4F8B55-C1BA-399A-8BB8-A0BFF61022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FB66D55-0D60-37EC-C6C9-0FE741548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0409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0620B3-F0AB-F1FA-BE44-E338ACFE5B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D0B3DEE-6A25-A2F6-EB39-7BF1BBC64C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20136D11-88DA-5195-AC39-F8680ADC1C0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4A93584B-96AC-8204-4EEE-47E2AD641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19/06/2025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05486D50-BDEE-08CA-D597-444BA8294E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E4C9A05-F103-1E77-A809-B94C8731E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5050531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DC3DAA-F5F9-4ABD-CA63-AFFD728E66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13F1C9D-3F7C-812B-3527-7746A19DB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AA56DF36-5287-5B08-86DD-3D44A2B4BA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A6B44436-689A-9A6B-7922-66BDAA2CA9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EEF7115-963B-B564-671F-72E69679B87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9DED49AB-08FD-782A-51F6-523DE67CD3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19/06/2025</a:t>
            </a:fld>
            <a:endParaRPr lang="es-PE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9761B916-6CAA-C969-925F-829DD62A23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7464DF3C-44A1-6656-C359-5F1EF231F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36573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76B52-CF41-4B0D-B7A1-7D1A335522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FE1CF749-7A96-0690-80F5-83E11BC56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19/06/2025</a:t>
            </a:fld>
            <a:endParaRPr lang="es-PE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94A5C612-6FF6-27CC-DFFA-A65F6DD11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648BBBA5-A014-36A8-AC67-7CC863701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7026532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6AE7F100-CEC6-F4DD-6A0A-9C817B34C7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19/06/2025</a:t>
            </a:fld>
            <a:endParaRPr lang="es-PE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C8A7E4E-A7E8-1245-9A0F-76D1410C3B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39988B6A-BEBC-E036-E4BE-5883031E40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706378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93C4C15-E095-FFE6-A05C-2304762303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32EF6C0-3A97-DE35-811D-B82A4CA352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8EDF345-CEB0-D51B-33BA-DA2511B84C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CD2DA6B-D46D-351F-27B7-B3AC81CCD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19/06/2025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E4CC241-3BB0-2C7B-6454-B390354CA5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DF66ED0-E8BE-555C-0408-49940B2F4B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012415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2B92879-E414-ECB5-8CD4-C7C06701C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B3ECFA52-9FA3-06B1-82AA-CBAC18FC015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7241E92-CFAF-6307-020D-AEC209E30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E3B00FD2-B285-3451-2A85-42A7087F9C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795141-521D-4C20-98E1-37B4FE814EAD}" type="datetimeFigureOut">
              <a:rPr lang="es-PE" smtClean="0"/>
              <a:t>19/06/2025</a:t>
            </a:fld>
            <a:endParaRPr lang="es-PE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11C44A-21FB-56CB-203D-AD7733EAFE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D32DE41-195D-24EA-238D-BA527FB456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37153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115E97CF-0FE9-4961-5F55-FC2571A4E3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PE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F81535B-F805-A748-673E-8F9E3E96E7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PE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C91CE4-472C-EEF9-1046-4EE127D5AB0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795141-521D-4C20-98E1-37B4FE814EAD}" type="datetimeFigureOut">
              <a:rPr lang="es-PE" smtClean="0"/>
              <a:t>19/06/2025</a:t>
            </a:fld>
            <a:endParaRPr lang="es-PE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5692AE-4F08-E6C3-5851-1CBEC30AEA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38EDA9A-42AD-7903-CDCA-A1D8075E42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7B5798-60B5-4C06-B5E3-F9D900FF2E62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82995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a 4">
            <a:extLst>
              <a:ext uri="{FF2B5EF4-FFF2-40B4-BE49-F238E27FC236}">
                <a16:creationId xmlns:a16="http://schemas.microsoft.com/office/drawing/2014/main" id="{9C5FAAD9-24B9-4589-7E07-599CD86E9A5C}"/>
              </a:ext>
            </a:extLst>
          </p:cNvPr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3938063504"/>
              </p:ext>
            </p:extLst>
          </p:nvPr>
        </p:nvGraphicFramePr>
        <p:xfrm>
          <a:off x="498835" y="3158574"/>
          <a:ext cx="11232490" cy="15927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533">
                  <a:extLst>
                    <a:ext uri="{9D8B030D-6E8A-4147-A177-3AD203B41FA5}">
                      <a16:colId xmlns:a16="http://schemas.microsoft.com/office/drawing/2014/main" val="3529894340"/>
                    </a:ext>
                  </a:extLst>
                </a:gridCol>
                <a:gridCol w="1362456">
                  <a:extLst>
                    <a:ext uri="{9D8B030D-6E8A-4147-A177-3AD203B41FA5}">
                      <a16:colId xmlns:a16="http://schemas.microsoft.com/office/drawing/2014/main" val="1499861417"/>
                    </a:ext>
                  </a:extLst>
                </a:gridCol>
                <a:gridCol w="2359152">
                  <a:extLst>
                    <a:ext uri="{9D8B030D-6E8A-4147-A177-3AD203B41FA5}">
                      <a16:colId xmlns:a16="http://schemas.microsoft.com/office/drawing/2014/main" val="4187647733"/>
                    </a:ext>
                  </a:extLst>
                </a:gridCol>
                <a:gridCol w="5065349">
                  <a:extLst>
                    <a:ext uri="{9D8B030D-6E8A-4147-A177-3AD203B41FA5}">
                      <a16:colId xmlns:a16="http://schemas.microsoft.com/office/drawing/2014/main" val="249921584"/>
                    </a:ext>
                  </a:extLst>
                </a:gridCol>
              </a:tblGrid>
              <a:tr h="404540">
                <a:tc gridSpan="4">
                  <a:txBody>
                    <a:bodyPr/>
                    <a:lstStyle/>
                    <a:p>
                      <a:pPr lvl="1" algn="ctr"/>
                      <a:r>
                        <a:rPr lang="es-PE" sz="1600" dirty="0"/>
                        <a:t>INTEGRANTES Y PARTICIPACIÓN EN EL PROYECTO</a:t>
                      </a:r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s-P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s-PE" sz="1600" dirty="0"/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10423444"/>
                  </a:ext>
                </a:extLst>
              </a:tr>
              <a:tr h="522514">
                <a:tc>
                  <a:txBody>
                    <a:bodyPr/>
                    <a:lstStyle/>
                    <a:p>
                      <a:pPr lvl="0" algn="l"/>
                      <a:r>
                        <a:rPr lang="es-PE" sz="1600" dirty="0">
                          <a:solidFill>
                            <a:schemeClr val="bg1"/>
                          </a:solidFill>
                        </a:rPr>
                        <a:t>INTEGRANTES</a:t>
                      </a:r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600" dirty="0">
                          <a:solidFill>
                            <a:schemeClr val="bg1"/>
                          </a:solidFill>
                        </a:rPr>
                        <a:t>Coordinador</a:t>
                      </a:r>
                      <a:endParaRPr lang="es-PE" sz="1600" dirty="0">
                        <a:solidFill>
                          <a:schemeClr val="bg1"/>
                        </a:solidFill>
                      </a:endParaRPr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>
                          <a:solidFill>
                            <a:schemeClr val="bg1"/>
                          </a:solidFill>
                        </a:rPr>
                        <a:t>% Cumplimiento según lo ofrecido (0%, 25%, 50%, 75%, 100%)</a:t>
                      </a:r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>
                          <a:solidFill>
                            <a:schemeClr val="bg1"/>
                          </a:solidFill>
                        </a:rPr>
                        <a:t>OBSERVACIÓN</a:t>
                      </a:r>
                    </a:p>
                  </a:txBody>
                  <a:tcPr marL="76901" marR="76901" marT="38451" marB="38451" anchor="ctr">
                    <a:solidFill>
                      <a:schemeClr val="accent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68531505"/>
                  </a:ext>
                </a:extLst>
              </a:tr>
              <a:tr h="379768">
                <a:tc>
                  <a:txBody>
                    <a:bodyPr/>
                    <a:lstStyle/>
                    <a:p>
                      <a:pPr lvl="0"/>
                      <a:r>
                        <a:rPr lang="es-PE" sz="1600" dirty="0"/>
                        <a:t>Jesús Rondón Puente</a:t>
                      </a:r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SI</a:t>
                      </a:r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PE" sz="1600" dirty="0"/>
                        <a:t>100%</a:t>
                      </a:r>
                    </a:p>
                  </a:txBody>
                  <a:tcPr marL="76901" marR="76901" marT="38451" marB="38451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ES" sz="1600" dirty="0"/>
                        <a:t>Cumplió con todas sus actividades.</a:t>
                      </a:r>
                      <a:endParaRPr lang="es-PE" sz="1600" dirty="0"/>
                    </a:p>
                  </a:txBody>
                  <a:tcPr marL="76901" marR="76901" marT="38451" marB="38451" anchor="ctr"/>
                </a:tc>
                <a:extLst>
                  <a:ext uri="{0D108BD9-81ED-4DB2-BD59-A6C34878D82A}">
                    <a16:rowId xmlns:a16="http://schemas.microsoft.com/office/drawing/2014/main" val="2652640281"/>
                  </a:ext>
                </a:extLst>
              </a:tr>
            </a:tbl>
          </a:graphicData>
        </a:graphic>
      </p:graphicFrame>
      <p:graphicFrame>
        <p:nvGraphicFramePr>
          <p:cNvPr id="3" name="Tabla 4">
            <a:extLst>
              <a:ext uri="{FF2B5EF4-FFF2-40B4-BE49-F238E27FC236}">
                <a16:creationId xmlns:a16="http://schemas.microsoft.com/office/drawing/2014/main" id="{0B85FC3D-90D6-44F3-838D-7966DDE356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59558953"/>
              </p:ext>
            </p:extLst>
          </p:nvPr>
        </p:nvGraphicFramePr>
        <p:xfrm>
          <a:off x="498835" y="134997"/>
          <a:ext cx="11232490" cy="2286000"/>
        </p:xfrm>
        <a:graphic>
          <a:graphicData uri="http://schemas.openxmlformats.org/drawingml/2006/table">
            <a:tbl>
              <a:tblPr firstRow="1" bandRow="1">
                <a:tableStyleId>{BC89EF96-8CEA-46FF-86C4-4CE0E7609802}</a:tableStyleId>
              </a:tblPr>
              <a:tblGrid>
                <a:gridCol w="2853965">
                  <a:extLst>
                    <a:ext uri="{9D8B030D-6E8A-4147-A177-3AD203B41FA5}">
                      <a16:colId xmlns:a16="http://schemas.microsoft.com/office/drawing/2014/main" val="433686987"/>
                    </a:ext>
                  </a:extLst>
                </a:gridCol>
                <a:gridCol w="8378525">
                  <a:extLst>
                    <a:ext uri="{9D8B030D-6E8A-4147-A177-3AD203B41FA5}">
                      <a16:colId xmlns:a16="http://schemas.microsoft.com/office/drawing/2014/main" val="1085442628"/>
                    </a:ext>
                  </a:extLst>
                </a:gridCol>
              </a:tblGrid>
              <a:tr h="296237">
                <a:tc gridSpan="2">
                  <a:txBody>
                    <a:bodyPr/>
                    <a:lstStyle/>
                    <a:p>
                      <a:pPr algn="ctr"/>
                      <a:r>
                        <a:rPr lang="es-ES" dirty="0">
                          <a:solidFill>
                            <a:srgbClr val="C00000"/>
                          </a:solidFill>
                        </a:rPr>
                        <a:t>DATOS DEL PROYECTO (LO COMPLETAN TODOS, ASÍ SE HAGA EL TRABAJO EN FORMA INDIVIDUAL).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s-E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5286737"/>
                  </a:ext>
                </a:extLst>
              </a:tr>
              <a:tr h="296237">
                <a:tc>
                  <a:txBody>
                    <a:bodyPr/>
                    <a:lstStyle/>
                    <a:p>
                      <a:r>
                        <a:rPr lang="es-ES" dirty="0"/>
                        <a:t>Número de NRC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1860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83055978"/>
                  </a:ext>
                </a:extLst>
              </a:tr>
              <a:tr h="296237">
                <a:tc>
                  <a:txBody>
                    <a:bodyPr/>
                    <a:lstStyle/>
                    <a:p>
                      <a:r>
                        <a:rPr lang="es-ES" dirty="0"/>
                        <a:t>Tema propuesto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Web guía de ejercicios – </a:t>
                      </a:r>
                      <a:r>
                        <a:rPr lang="es-ES" dirty="0" err="1"/>
                        <a:t>Fit</a:t>
                      </a:r>
                      <a:r>
                        <a:rPr lang="es-ES" dirty="0"/>
                        <a:t> Guide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4972108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dirty="0"/>
                        <a:t>URL de plantilla elegida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200" dirty="0"/>
                        <a:t>https://preview.themeforest.net/item/tshivaga-yoga-studio-training-center-fse-wordpress-theme/full_screen_preview/57766441?_ga=2.151963696.860219066.1750393242-1623626047.1746196527&amp;_gac=1.61105758.1750393242.CjwKCAjw6s7CBhACEiwAuHQckiOnFyfNHXTu6_dZcRwGZhmDB4TNbqJNLGPEUAkDIQqCUWDFNk1uwhoCZ6AQAvD_Bw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487357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s-ES" dirty="0"/>
                        <a:t>URL de hosting gratuito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dirty="0"/>
                        <a:t>https://pa3-rondon-jesus.netlify.app/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07529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060883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18873D23-2DCF-4B31-A009-95721C06E8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C13EF075-D4EF-4929-ADBC-91B27DA199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800"/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AA26DFA-AAB2-4973-9C17-16D587C7B19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21863" y="508838"/>
            <a:ext cx="5217958" cy="6239661"/>
            <a:chOff x="-19221" y="251144"/>
            <a:chExt cx="5217958" cy="6239661"/>
          </a:xfrm>
        </p:grpSpPr>
        <p:sp>
          <p:nvSpPr>
            <p:cNvPr id="39" name="Freeform: Shape 38">
              <a:extLst>
                <a:ext uri="{FF2B5EF4-FFF2-40B4-BE49-F238E27FC236}">
                  <a16:creationId xmlns:a16="http://schemas.microsoft.com/office/drawing/2014/main" id="{3F407F11-7321-4BF6-8536-CCE8E34245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251144"/>
              <a:ext cx="5187198" cy="6239661"/>
            </a:xfrm>
            <a:custGeom>
              <a:avLst/>
              <a:gdLst>
                <a:gd name="connsiteX0" fmla="*/ 2011811 w 5187198"/>
                <a:gd name="connsiteY0" fmla="*/ 4 h 6239661"/>
                <a:gd name="connsiteX1" fmla="*/ 2617011 w 5187198"/>
                <a:gd name="connsiteY1" fmla="*/ 70590 h 6239661"/>
                <a:gd name="connsiteX2" fmla="*/ 2690321 w 5187198"/>
                <a:gd name="connsiteY2" fmla="*/ 88146 h 6239661"/>
                <a:gd name="connsiteX3" fmla="*/ 2726863 w 5187198"/>
                <a:gd name="connsiteY3" fmla="*/ 97127 h 6239661"/>
                <a:gd name="connsiteX4" fmla="*/ 2762951 w 5187198"/>
                <a:gd name="connsiteY4" fmla="*/ 107375 h 6239661"/>
                <a:gd name="connsiteX5" fmla="*/ 2834843 w 5187198"/>
                <a:gd name="connsiteY5" fmla="*/ 128493 h 6239661"/>
                <a:gd name="connsiteX6" fmla="*/ 2906574 w 5187198"/>
                <a:gd name="connsiteY6" fmla="*/ 151076 h 6239661"/>
                <a:gd name="connsiteX7" fmla="*/ 3049504 w 5187198"/>
                <a:gd name="connsiteY7" fmla="*/ 202124 h 6239661"/>
                <a:gd name="connsiteX8" fmla="*/ 3189518 w 5187198"/>
                <a:gd name="connsiteY8" fmla="*/ 260159 h 6239661"/>
                <a:gd name="connsiteX9" fmla="*/ 3326048 w 5187198"/>
                <a:gd name="connsiteY9" fmla="*/ 325143 h 6239661"/>
                <a:gd name="connsiteX10" fmla="*/ 3459166 w 5187198"/>
                <a:gd name="connsiteY10" fmla="*/ 395936 h 6239661"/>
                <a:gd name="connsiteX11" fmla="*/ 3588578 w 5187198"/>
                <a:gd name="connsiteY11" fmla="*/ 472343 h 6239661"/>
                <a:gd name="connsiteX12" fmla="*/ 3651864 w 5187198"/>
                <a:gd name="connsiteY12" fmla="*/ 512600 h 6239661"/>
                <a:gd name="connsiteX13" fmla="*/ 3714514 w 5187198"/>
                <a:gd name="connsiteY13" fmla="*/ 553499 h 6239661"/>
                <a:gd name="connsiteX14" fmla="*/ 4181221 w 5187198"/>
                <a:gd name="connsiteY14" fmla="*/ 922912 h 6239661"/>
                <a:gd name="connsiteX15" fmla="*/ 4582963 w 5187198"/>
                <a:gd name="connsiteY15" fmla="*/ 1358264 h 6239661"/>
                <a:gd name="connsiteX16" fmla="*/ 4670721 w 5187198"/>
                <a:gd name="connsiteY16" fmla="*/ 1477644 h 6239661"/>
                <a:gd name="connsiteX17" fmla="*/ 4752378 w 5187198"/>
                <a:gd name="connsiteY17" fmla="*/ 1601187 h 6239661"/>
                <a:gd name="connsiteX18" fmla="*/ 4772168 w 5187198"/>
                <a:gd name="connsiteY18" fmla="*/ 1632456 h 6239661"/>
                <a:gd name="connsiteX19" fmla="*/ 4782117 w 5187198"/>
                <a:gd name="connsiteY19" fmla="*/ 1648104 h 6239661"/>
                <a:gd name="connsiteX20" fmla="*/ 4791381 w 5187198"/>
                <a:gd name="connsiteY20" fmla="*/ 1664150 h 6239661"/>
                <a:gd name="connsiteX21" fmla="*/ 4828190 w 5187198"/>
                <a:gd name="connsiteY21" fmla="*/ 1728379 h 6239661"/>
                <a:gd name="connsiteX22" fmla="*/ 4864832 w 5187198"/>
                <a:gd name="connsiteY22" fmla="*/ 1792796 h 6239661"/>
                <a:gd name="connsiteX23" fmla="*/ 4899201 w 5187198"/>
                <a:gd name="connsiteY23" fmla="*/ 1858342 h 6239661"/>
                <a:gd name="connsiteX24" fmla="*/ 4933266 w 5187198"/>
                <a:gd name="connsiteY24" fmla="*/ 1924155 h 6239661"/>
                <a:gd name="connsiteX25" fmla="*/ 4964403 w 5187198"/>
                <a:gd name="connsiteY25" fmla="*/ 1991384 h 6239661"/>
                <a:gd name="connsiteX26" fmla="*/ 4995019 w 5187198"/>
                <a:gd name="connsiteY26" fmla="*/ 2058823 h 6239661"/>
                <a:gd name="connsiteX27" fmla="*/ 5021999 w 5187198"/>
                <a:gd name="connsiteY27" fmla="*/ 2127723 h 6239661"/>
                <a:gd name="connsiteX28" fmla="*/ 5048321 w 5187198"/>
                <a:gd name="connsiteY28" fmla="*/ 2196908 h 6239661"/>
                <a:gd name="connsiteX29" fmla="*/ 5070546 w 5187198"/>
                <a:gd name="connsiteY29" fmla="*/ 2267547 h 6239661"/>
                <a:gd name="connsiteX30" fmla="*/ 5092171 w 5187198"/>
                <a:gd name="connsiteY30" fmla="*/ 2338256 h 6239661"/>
                <a:gd name="connsiteX31" fmla="*/ 5110305 w 5187198"/>
                <a:gd name="connsiteY31" fmla="*/ 2409886 h 6239661"/>
                <a:gd name="connsiteX32" fmla="*/ 5186393 w 5187198"/>
                <a:gd name="connsiteY32" fmla="*/ 2992022 h 6239661"/>
                <a:gd name="connsiteX33" fmla="*/ 5149045 w 5187198"/>
                <a:gd name="connsiteY33" fmla="*/ 3571816 h 6239661"/>
                <a:gd name="connsiteX34" fmla="*/ 5126572 w 5187198"/>
                <a:gd name="connsiteY34" fmla="*/ 3714520 h 6239661"/>
                <a:gd name="connsiteX35" fmla="*/ 5099067 w 5187198"/>
                <a:gd name="connsiteY35" fmla="*/ 3856108 h 6239661"/>
                <a:gd name="connsiteX36" fmla="*/ 5095699 w 5187198"/>
                <a:gd name="connsiteY36" fmla="*/ 3873868 h 6239661"/>
                <a:gd name="connsiteX37" fmla="*/ 5091573 w 5187198"/>
                <a:gd name="connsiteY37" fmla="*/ 3891426 h 6239661"/>
                <a:gd name="connsiteX38" fmla="*/ 5083324 w 5187198"/>
                <a:gd name="connsiteY38" fmla="*/ 3926541 h 6239661"/>
                <a:gd name="connsiteX39" fmla="*/ 5067256 w 5187198"/>
                <a:gd name="connsiteY39" fmla="*/ 3996889 h 6239661"/>
                <a:gd name="connsiteX40" fmla="*/ 5059194 w 5187198"/>
                <a:gd name="connsiteY40" fmla="*/ 4032171 h 6239661"/>
                <a:gd name="connsiteX41" fmla="*/ 5049522 w 5187198"/>
                <a:gd name="connsiteY41" fmla="*/ 4067833 h 6239661"/>
                <a:gd name="connsiteX42" fmla="*/ 5040067 w 5187198"/>
                <a:gd name="connsiteY42" fmla="*/ 4103553 h 6239661"/>
                <a:gd name="connsiteX43" fmla="*/ 5028960 w 5187198"/>
                <a:gd name="connsiteY43" fmla="*/ 4138946 h 6239661"/>
                <a:gd name="connsiteX44" fmla="*/ 4917351 w 5187198"/>
                <a:gd name="connsiteY44" fmla="*/ 4417041 h 6239661"/>
                <a:gd name="connsiteX45" fmla="*/ 4756163 w 5187198"/>
                <a:gd name="connsiteY45" fmla="*/ 4676402 h 6239661"/>
                <a:gd name="connsiteX46" fmla="*/ 4322493 w 5187198"/>
                <a:gd name="connsiteY46" fmla="*/ 5105604 h 6239661"/>
                <a:gd name="connsiteX47" fmla="*/ 3840510 w 5187198"/>
                <a:gd name="connsiteY47" fmla="*/ 5429590 h 6239661"/>
                <a:gd name="connsiteX48" fmla="*/ 3606447 w 5187198"/>
                <a:gd name="connsiteY48" fmla="*/ 5572862 h 6239661"/>
                <a:gd name="connsiteX49" fmla="*/ 3488814 w 5187198"/>
                <a:gd name="connsiteY49" fmla="*/ 5647178 h 6239661"/>
                <a:gd name="connsiteX50" fmla="*/ 3365864 w 5187198"/>
                <a:gd name="connsiteY50" fmla="*/ 5722735 h 6239661"/>
                <a:gd name="connsiteX51" fmla="*/ 2839486 w 5187198"/>
                <a:gd name="connsiteY51" fmla="*/ 5999120 h 6239661"/>
                <a:gd name="connsiteX52" fmla="*/ 2242423 w 5187198"/>
                <a:gd name="connsiteY52" fmla="*/ 6192346 h 6239661"/>
                <a:gd name="connsiteX53" fmla="*/ 1589380 w 5187198"/>
                <a:gd name="connsiteY53" fmla="*/ 6230657 h 6239661"/>
                <a:gd name="connsiteX54" fmla="*/ 1548244 w 5187198"/>
                <a:gd name="connsiteY54" fmla="*/ 6226706 h 6239661"/>
                <a:gd name="connsiteX55" fmla="*/ 1507348 w 5187198"/>
                <a:gd name="connsiteY55" fmla="*/ 6221428 h 6239661"/>
                <a:gd name="connsiteX56" fmla="*/ 1466401 w 5187198"/>
                <a:gd name="connsiteY56" fmla="*/ 6215904 h 6239661"/>
                <a:gd name="connsiteX57" fmla="*/ 1425773 w 5187198"/>
                <a:gd name="connsiteY57" fmla="*/ 6209191 h 6239661"/>
                <a:gd name="connsiteX58" fmla="*/ 1344960 w 5187198"/>
                <a:gd name="connsiteY58" fmla="*/ 6193681 h 6239661"/>
                <a:gd name="connsiteX59" fmla="*/ 1265007 w 5187198"/>
                <a:gd name="connsiteY59" fmla="*/ 6175388 h 6239661"/>
                <a:gd name="connsiteX60" fmla="*/ 1225415 w 5187198"/>
                <a:gd name="connsiteY60" fmla="*/ 6165243 h 6239661"/>
                <a:gd name="connsiteX61" fmla="*/ 1186567 w 5187198"/>
                <a:gd name="connsiteY61" fmla="*/ 6154486 h 6239661"/>
                <a:gd name="connsiteX62" fmla="*/ 1111158 w 5187198"/>
                <a:gd name="connsiteY62" fmla="*/ 6130918 h 6239661"/>
                <a:gd name="connsiteX63" fmla="*/ 1035915 w 5187198"/>
                <a:gd name="connsiteY63" fmla="*/ 6107163 h 6239661"/>
                <a:gd name="connsiteX64" fmla="*/ 961579 w 5187198"/>
                <a:gd name="connsiteY64" fmla="*/ 6079594 h 6239661"/>
                <a:gd name="connsiteX65" fmla="*/ 395297 w 5187198"/>
                <a:gd name="connsiteY65" fmla="*/ 5792812 h 6239661"/>
                <a:gd name="connsiteX66" fmla="*/ 265239 w 5187198"/>
                <a:gd name="connsiteY66" fmla="*/ 5701511 h 6239661"/>
                <a:gd name="connsiteX67" fmla="*/ 233756 w 5187198"/>
                <a:gd name="connsiteY67" fmla="*/ 5677542 h 6239661"/>
                <a:gd name="connsiteX68" fmla="*/ 202800 w 5187198"/>
                <a:gd name="connsiteY68" fmla="*/ 5652902 h 6239661"/>
                <a:gd name="connsiteX69" fmla="*/ 140918 w 5187198"/>
                <a:gd name="connsiteY69" fmla="*/ 5603515 h 6239661"/>
                <a:gd name="connsiteX70" fmla="*/ 110625 w 5187198"/>
                <a:gd name="connsiteY70" fmla="*/ 5578127 h 6239661"/>
                <a:gd name="connsiteX71" fmla="*/ 95631 w 5187198"/>
                <a:gd name="connsiteY71" fmla="*/ 5565299 h 6239661"/>
                <a:gd name="connsiteX72" fmla="*/ 81966 w 5187198"/>
                <a:gd name="connsiteY72" fmla="*/ 5550973 h 6239661"/>
                <a:gd name="connsiteX73" fmla="*/ 27991 w 5187198"/>
                <a:gd name="connsiteY73" fmla="*/ 5493272 h 6239661"/>
                <a:gd name="connsiteX74" fmla="*/ 1454 w 5187198"/>
                <a:gd name="connsiteY74" fmla="*/ 5464252 h 6239661"/>
                <a:gd name="connsiteX75" fmla="*/ 0 w 5187198"/>
                <a:gd name="connsiteY75" fmla="*/ 5462518 h 6239661"/>
                <a:gd name="connsiteX76" fmla="*/ 0 w 5187198"/>
                <a:gd name="connsiteY76" fmla="*/ 4720187 h 6239661"/>
                <a:gd name="connsiteX77" fmla="*/ 109684 w 5187198"/>
                <a:gd name="connsiteY77" fmla="*/ 4836724 h 6239661"/>
                <a:gd name="connsiteX78" fmla="*/ 306959 w 5187198"/>
                <a:gd name="connsiteY78" fmla="*/ 5007200 h 6239661"/>
                <a:gd name="connsiteX79" fmla="*/ 358101 w 5187198"/>
                <a:gd name="connsiteY79" fmla="*/ 5046057 h 6239661"/>
                <a:gd name="connsiteX80" fmla="*/ 383328 w 5187198"/>
                <a:gd name="connsiteY80" fmla="*/ 5065684 h 6239661"/>
                <a:gd name="connsiteX81" fmla="*/ 409503 w 5187198"/>
                <a:gd name="connsiteY81" fmla="*/ 5083942 h 6239661"/>
                <a:gd name="connsiteX82" fmla="*/ 461889 w 5187198"/>
                <a:gd name="connsiteY82" fmla="*/ 5119888 h 6239661"/>
                <a:gd name="connsiteX83" fmla="*/ 474883 w 5187198"/>
                <a:gd name="connsiteY83" fmla="*/ 5128933 h 6239661"/>
                <a:gd name="connsiteX84" fmla="*/ 486410 w 5187198"/>
                <a:gd name="connsiteY84" fmla="*/ 5139557 h 6239661"/>
                <a:gd name="connsiteX85" fmla="*/ 510852 w 5187198"/>
                <a:gd name="connsiteY85" fmla="*/ 5159089 h 6239661"/>
                <a:gd name="connsiteX86" fmla="*/ 560653 w 5187198"/>
                <a:gd name="connsiteY86" fmla="*/ 5196893 h 6239661"/>
                <a:gd name="connsiteX87" fmla="*/ 585485 w 5187198"/>
                <a:gd name="connsiteY87" fmla="*/ 5215834 h 6239661"/>
                <a:gd name="connsiteX88" fmla="*/ 610707 w 5187198"/>
                <a:gd name="connsiteY88" fmla="*/ 5234185 h 6239661"/>
                <a:gd name="connsiteX89" fmla="*/ 714768 w 5187198"/>
                <a:gd name="connsiteY89" fmla="*/ 5303103 h 6239661"/>
                <a:gd name="connsiteX90" fmla="*/ 1166634 w 5187198"/>
                <a:gd name="connsiteY90" fmla="*/ 5513322 h 6239661"/>
                <a:gd name="connsiteX91" fmla="*/ 1225991 w 5187198"/>
                <a:gd name="connsiteY91" fmla="*/ 5533632 h 6239661"/>
                <a:gd name="connsiteX92" fmla="*/ 1286680 w 5187198"/>
                <a:gd name="connsiteY92" fmla="*/ 5550705 h 6239661"/>
                <a:gd name="connsiteX93" fmla="*/ 1347310 w 5187198"/>
                <a:gd name="connsiteY93" fmla="*/ 5567995 h 6239661"/>
                <a:gd name="connsiteX94" fmla="*/ 1377002 w 5187198"/>
                <a:gd name="connsiteY94" fmla="*/ 5575719 h 6239661"/>
                <a:gd name="connsiteX95" fmla="*/ 1406328 w 5187198"/>
                <a:gd name="connsiteY95" fmla="*/ 5582649 h 6239661"/>
                <a:gd name="connsiteX96" fmla="*/ 1465060 w 5187198"/>
                <a:gd name="connsiteY96" fmla="*/ 5594909 h 6239661"/>
                <a:gd name="connsiteX97" fmla="*/ 1523881 w 5187198"/>
                <a:gd name="connsiteY97" fmla="*/ 5605105 h 6239661"/>
                <a:gd name="connsiteX98" fmla="*/ 1553325 w 5187198"/>
                <a:gd name="connsiteY98" fmla="*/ 5609865 h 6239661"/>
                <a:gd name="connsiteX99" fmla="*/ 1582813 w 5187198"/>
                <a:gd name="connsiteY99" fmla="*/ 5613593 h 6239661"/>
                <a:gd name="connsiteX100" fmla="*/ 1612301 w 5187198"/>
                <a:gd name="connsiteY100" fmla="*/ 5617321 h 6239661"/>
                <a:gd name="connsiteX101" fmla="*/ 1641863 w 5187198"/>
                <a:gd name="connsiteY101" fmla="*/ 5619910 h 6239661"/>
                <a:gd name="connsiteX102" fmla="*/ 2117508 w 5187198"/>
                <a:gd name="connsiteY102" fmla="*/ 5595156 h 6239661"/>
                <a:gd name="connsiteX103" fmla="*/ 2597368 w 5187198"/>
                <a:gd name="connsiteY103" fmla="*/ 5447381 h 6239661"/>
                <a:gd name="connsiteX104" fmla="*/ 3082968 w 5187198"/>
                <a:gd name="connsiteY104" fmla="*/ 5223245 h 6239661"/>
                <a:gd name="connsiteX105" fmla="*/ 3334855 w 5187198"/>
                <a:gd name="connsiteY105" fmla="*/ 5097383 h 6239661"/>
                <a:gd name="connsiteX106" fmla="*/ 3599509 w 5187198"/>
                <a:gd name="connsiteY106" fmla="*/ 4976217 h 6239661"/>
                <a:gd name="connsiteX107" fmla="*/ 4112002 w 5187198"/>
                <a:gd name="connsiteY107" fmla="*/ 4766359 h 6239661"/>
                <a:gd name="connsiteX108" fmla="*/ 4348983 w 5187198"/>
                <a:gd name="connsiteY108" fmla="*/ 4649833 h 6239661"/>
                <a:gd name="connsiteX109" fmla="*/ 4560505 w 5187198"/>
                <a:gd name="connsiteY109" fmla="*/ 4501564 h 6239661"/>
                <a:gd name="connsiteX110" fmla="*/ 4731963 w 5187198"/>
                <a:gd name="connsiteY110" fmla="*/ 4309870 h 6239661"/>
                <a:gd name="connsiteX111" fmla="*/ 4852344 w 5187198"/>
                <a:gd name="connsiteY111" fmla="*/ 4078640 h 6239661"/>
                <a:gd name="connsiteX112" fmla="*/ 4863972 w 5187198"/>
                <a:gd name="connsiteY112" fmla="*/ 4047790 h 6239661"/>
                <a:gd name="connsiteX113" fmla="*/ 4874144 w 5187198"/>
                <a:gd name="connsiteY113" fmla="*/ 4016320 h 6239661"/>
                <a:gd name="connsiteX114" fmla="*/ 4884127 w 5187198"/>
                <a:gd name="connsiteY114" fmla="*/ 3984682 h 6239661"/>
                <a:gd name="connsiteX115" fmla="*/ 4892800 w 5187198"/>
                <a:gd name="connsiteY115" fmla="*/ 3951883 h 6239661"/>
                <a:gd name="connsiteX116" fmla="*/ 4909526 w 5187198"/>
                <a:gd name="connsiteY116" fmla="*/ 3886001 h 6239661"/>
                <a:gd name="connsiteX117" fmla="*/ 4917687 w 5187198"/>
                <a:gd name="connsiteY117" fmla="*/ 3852948 h 6239661"/>
                <a:gd name="connsiteX118" fmla="*/ 4921768 w 5187198"/>
                <a:gd name="connsiteY118" fmla="*/ 3836422 h 6239661"/>
                <a:gd name="connsiteX119" fmla="*/ 4924845 w 5187198"/>
                <a:gd name="connsiteY119" fmla="*/ 3819742 h 6239661"/>
                <a:gd name="connsiteX120" fmla="*/ 4948230 w 5187198"/>
                <a:gd name="connsiteY120" fmla="*/ 3685744 h 6239661"/>
                <a:gd name="connsiteX121" fmla="*/ 4962782 w 5187198"/>
                <a:gd name="connsiteY121" fmla="*/ 3550540 h 6239661"/>
                <a:gd name="connsiteX122" fmla="*/ 4939468 w 5187198"/>
                <a:gd name="connsiteY122" fmla="*/ 3010249 h 6239661"/>
                <a:gd name="connsiteX123" fmla="*/ 4816901 w 5187198"/>
                <a:gd name="connsiteY123" fmla="*/ 2488224 h 6239661"/>
                <a:gd name="connsiteX124" fmla="*/ 4797005 w 5187198"/>
                <a:gd name="connsiteY124" fmla="*/ 2424470 h 6239661"/>
                <a:gd name="connsiteX125" fmla="*/ 4774433 w 5187198"/>
                <a:gd name="connsiteY125" fmla="*/ 2361620 h 6239661"/>
                <a:gd name="connsiteX126" fmla="*/ 4752459 w 5187198"/>
                <a:gd name="connsiteY126" fmla="*/ 2298700 h 6239661"/>
                <a:gd name="connsiteX127" fmla="*/ 4728083 w 5187198"/>
                <a:gd name="connsiteY127" fmla="*/ 2236526 h 6239661"/>
                <a:gd name="connsiteX128" fmla="*/ 4704471 w 5187198"/>
                <a:gd name="connsiteY128" fmla="*/ 2174095 h 6239661"/>
                <a:gd name="connsiteX129" fmla="*/ 4678399 w 5187198"/>
                <a:gd name="connsiteY129" fmla="*/ 2112626 h 6239661"/>
                <a:gd name="connsiteX130" fmla="*/ 4652601 w 5187198"/>
                <a:gd name="connsiteY130" fmla="*/ 2050999 h 6239661"/>
                <a:gd name="connsiteX131" fmla="*/ 4624205 w 5187198"/>
                <a:gd name="connsiteY131" fmla="*/ 1990415 h 6239661"/>
                <a:gd name="connsiteX132" fmla="*/ 4595398 w 5187198"/>
                <a:gd name="connsiteY132" fmla="*/ 1930069 h 6239661"/>
                <a:gd name="connsiteX133" fmla="*/ 4563827 w 5187198"/>
                <a:gd name="connsiteY133" fmla="*/ 1870952 h 6239661"/>
                <a:gd name="connsiteX134" fmla="*/ 4531433 w 5187198"/>
                <a:gd name="connsiteY134" fmla="*/ 1812311 h 6239661"/>
                <a:gd name="connsiteX135" fmla="*/ 4523315 w 5187198"/>
                <a:gd name="connsiteY135" fmla="*/ 1797616 h 6239661"/>
                <a:gd name="connsiteX136" fmla="*/ 4514482 w 5187198"/>
                <a:gd name="connsiteY136" fmla="*/ 1783425 h 6239661"/>
                <a:gd name="connsiteX137" fmla="*/ 4496845 w 5187198"/>
                <a:gd name="connsiteY137" fmla="*/ 1754936 h 6239661"/>
                <a:gd name="connsiteX138" fmla="*/ 4461463 w 5187198"/>
                <a:gd name="connsiteY138" fmla="*/ 1697929 h 6239661"/>
                <a:gd name="connsiteX139" fmla="*/ 4452660 w 5187198"/>
                <a:gd name="connsiteY139" fmla="*/ 1683629 h 6239661"/>
                <a:gd name="connsiteX140" fmla="*/ 4443141 w 5187198"/>
                <a:gd name="connsiteY140" fmla="*/ 1669834 h 6239661"/>
                <a:gd name="connsiteX141" fmla="*/ 4424241 w 5187198"/>
                <a:gd name="connsiteY141" fmla="*/ 1642166 h 6239661"/>
                <a:gd name="connsiteX142" fmla="*/ 4346886 w 5187198"/>
                <a:gd name="connsiteY142" fmla="*/ 1532412 h 6239661"/>
                <a:gd name="connsiteX143" fmla="*/ 3985497 w 5187198"/>
                <a:gd name="connsiteY143" fmla="*/ 1134649 h 6239661"/>
                <a:gd name="connsiteX144" fmla="*/ 3545665 w 5187198"/>
                <a:gd name="connsiteY144" fmla="*/ 825877 h 6239661"/>
                <a:gd name="connsiteX145" fmla="*/ 3486190 w 5187198"/>
                <a:gd name="connsiteY145" fmla="*/ 794756 h 6239661"/>
                <a:gd name="connsiteX146" fmla="*/ 3426182 w 5187198"/>
                <a:gd name="connsiteY146" fmla="*/ 764765 h 6239661"/>
                <a:gd name="connsiteX147" fmla="*/ 3365044 w 5187198"/>
                <a:gd name="connsiteY147" fmla="*/ 737255 h 6239661"/>
                <a:gd name="connsiteX148" fmla="*/ 3334529 w 5187198"/>
                <a:gd name="connsiteY148" fmla="*/ 723514 h 6239661"/>
                <a:gd name="connsiteX149" fmla="*/ 3303733 w 5187198"/>
                <a:gd name="connsiteY149" fmla="*/ 710395 h 6239661"/>
                <a:gd name="connsiteX150" fmla="*/ 3179033 w 5187198"/>
                <a:gd name="connsiteY150" fmla="*/ 662259 h 6239661"/>
                <a:gd name="connsiteX151" fmla="*/ 3052408 w 5187198"/>
                <a:gd name="connsiteY151" fmla="*/ 620447 h 6239661"/>
                <a:gd name="connsiteX152" fmla="*/ 2924325 w 5187198"/>
                <a:gd name="connsiteY152" fmla="*/ 584505 h 6239661"/>
                <a:gd name="connsiteX153" fmla="*/ 2859667 w 5187198"/>
                <a:gd name="connsiteY153" fmla="*/ 569266 h 6239661"/>
                <a:gd name="connsiteX154" fmla="*/ 2795226 w 5187198"/>
                <a:gd name="connsiteY154" fmla="*/ 554085 h 6239661"/>
                <a:gd name="connsiteX155" fmla="*/ 2729702 w 5187198"/>
                <a:gd name="connsiteY155" fmla="*/ 540354 h 6239661"/>
                <a:gd name="connsiteX156" fmla="*/ 2663758 w 5187198"/>
                <a:gd name="connsiteY156" fmla="*/ 527322 h 6239661"/>
                <a:gd name="connsiteX157" fmla="*/ 2630927 w 5187198"/>
                <a:gd name="connsiteY157" fmla="*/ 520495 h 6239661"/>
                <a:gd name="connsiteX158" fmla="*/ 2597965 w 5187198"/>
                <a:gd name="connsiteY158" fmla="*/ 515024 h 6239661"/>
                <a:gd name="connsiteX159" fmla="*/ 2532205 w 5187198"/>
                <a:gd name="connsiteY159" fmla="*/ 503895 h 6239661"/>
                <a:gd name="connsiteX160" fmla="*/ 2010064 w 5187198"/>
                <a:gd name="connsiteY160" fmla="*/ 452552 h 6239661"/>
                <a:gd name="connsiteX161" fmla="*/ 1494552 w 5187198"/>
                <a:gd name="connsiteY161" fmla="*/ 485055 h 6239661"/>
                <a:gd name="connsiteX162" fmla="*/ 1366896 w 5187198"/>
                <a:gd name="connsiteY162" fmla="*/ 509389 h 6239661"/>
                <a:gd name="connsiteX163" fmla="*/ 1240175 w 5187198"/>
                <a:gd name="connsiteY163" fmla="*/ 541045 h 6239661"/>
                <a:gd name="connsiteX164" fmla="*/ 1177438 w 5187198"/>
                <a:gd name="connsiteY164" fmla="*/ 560170 h 6239661"/>
                <a:gd name="connsiteX165" fmla="*/ 1145987 w 5187198"/>
                <a:gd name="connsiteY165" fmla="*/ 569826 h 6239661"/>
                <a:gd name="connsiteX166" fmla="*/ 1130315 w 5187198"/>
                <a:gd name="connsiteY166" fmla="*/ 574669 h 6239661"/>
                <a:gd name="connsiteX167" fmla="*/ 1114873 w 5187198"/>
                <a:gd name="connsiteY167" fmla="*/ 580384 h 6239661"/>
                <a:gd name="connsiteX168" fmla="*/ 1052839 w 5187198"/>
                <a:gd name="connsiteY168" fmla="*/ 602943 h 6239661"/>
                <a:gd name="connsiteX169" fmla="*/ 991135 w 5187198"/>
                <a:gd name="connsiteY169" fmla="*/ 626866 h 6239661"/>
                <a:gd name="connsiteX170" fmla="*/ 930179 w 5187198"/>
                <a:gd name="connsiteY170" fmla="*/ 653191 h 6239661"/>
                <a:gd name="connsiteX171" fmla="*/ 869768 w 5187198"/>
                <a:gd name="connsiteY171" fmla="*/ 680937 h 6239661"/>
                <a:gd name="connsiteX172" fmla="*/ 810085 w 5187198"/>
                <a:gd name="connsiteY172" fmla="*/ 710734 h 6239661"/>
                <a:gd name="connsiteX173" fmla="*/ 751220 w 5187198"/>
                <a:gd name="connsiteY173" fmla="*/ 741794 h 6239661"/>
                <a:gd name="connsiteX174" fmla="*/ 532669 w 5187198"/>
                <a:gd name="connsiteY174" fmla="*/ 881688 h 6239661"/>
                <a:gd name="connsiteX175" fmla="*/ 354185 w 5187198"/>
                <a:gd name="connsiteY175" fmla="*/ 1050286 h 6239661"/>
                <a:gd name="connsiteX176" fmla="*/ 315980 w 5187198"/>
                <a:gd name="connsiteY176" fmla="*/ 1098125 h 6239661"/>
                <a:gd name="connsiteX177" fmla="*/ 280345 w 5187198"/>
                <a:gd name="connsiteY177" fmla="*/ 1149782 h 6239661"/>
                <a:gd name="connsiteX178" fmla="*/ 245890 w 5187198"/>
                <a:gd name="connsiteY178" fmla="*/ 1203959 h 6239661"/>
                <a:gd name="connsiteX179" fmla="*/ 212162 w 5187198"/>
                <a:gd name="connsiteY179" fmla="*/ 1260184 h 6239661"/>
                <a:gd name="connsiteX180" fmla="*/ 80716 w 5187198"/>
                <a:gd name="connsiteY180" fmla="*/ 1502476 h 6239661"/>
                <a:gd name="connsiteX181" fmla="*/ 0 w 5187198"/>
                <a:gd name="connsiteY181" fmla="*/ 1648841 h 6239661"/>
                <a:gd name="connsiteX182" fmla="*/ 0 w 5187198"/>
                <a:gd name="connsiteY182" fmla="*/ 954863 h 6239661"/>
                <a:gd name="connsiteX183" fmla="*/ 43491 w 5187198"/>
                <a:gd name="connsiteY183" fmla="*/ 895513 h 6239661"/>
                <a:gd name="connsiteX184" fmla="*/ 93923 w 5187198"/>
                <a:gd name="connsiteY184" fmla="*/ 834489 h 6239661"/>
                <a:gd name="connsiteX185" fmla="*/ 323465 w 5187198"/>
                <a:gd name="connsiteY185" fmla="*/ 617671 h 6239661"/>
                <a:gd name="connsiteX186" fmla="*/ 574777 w 5187198"/>
                <a:gd name="connsiteY186" fmla="*/ 446794 h 6239661"/>
                <a:gd name="connsiteX187" fmla="*/ 638943 w 5187198"/>
                <a:gd name="connsiteY187" fmla="*/ 408925 h 6239661"/>
                <a:gd name="connsiteX188" fmla="*/ 703505 w 5187198"/>
                <a:gd name="connsiteY188" fmla="*/ 371742 h 6239661"/>
                <a:gd name="connsiteX189" fmla="*/ 769262 w 5187198"/>
                <a:gd name="connsiteY189" fmla="*/ 336154 h 6239661"/>
                <a:gd name="connsiteX190" fmla="*/ 835552 w 5187198"/>
                <a:gd name="connsiteY190" fmla="*/ 301173 h 6239661"/>
                <a:gd name="connsiteX191" fmla="*/ 902979 w 5187198"/>
                <a:gd name="connsiteY191" fmla="*/ 268004 h 6239661"/>
                <a:gd name="connsiteX192" fmla="*/ 971127 w 5187198"/>
                <a:gd name="connsiteY192" fmla="*/ 235607 h 6239661"/>
                <a:gd name="connsiteX193" fmla="*/ 988238 w 5187198"/>
                <a:gd name="connsiteY193" fmla="*/ 227556 h 6239661"/>
                <a:gd name="connsiteX194" fmla="*/ 1005744 w 5187198"/>
                <a:gd name="connsiteY194" fmla="*/ 220191 h 6239661"/>
                <a:gd name="connsiteX195" fmla="*/ 1040729 w 5187198"/>
                <a:gd name="connsiteY195" fmla="*/ 205569 h 6239661"/>
                <a:gd name="connsiteX196" fmla="*/ 1110835 w 5187198"/>
                <a:gd name="connsiteY196" fmla="*/ 176248 h 6239661"/>
                <a:gd name="connsiteX197" fmla="*/ 1254256 w 5187198"/>
                <a:gd name="connsiteY197" fmla="*/ 123796 h 6239661"/>
                <a:gd name="connsiteX198" fmla="*/ 1401310 w 5187198"/>
                <a:gd name="connsiteY198" fmla="*/ 79852 h 6239661"/>
                <a:gd name="connsiteX199" fmla="*/ 2011811 w 5187198"/>
                <a:gd name="connsiteY199" fmla="*/ 4 h 62396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</a:cxnLst>
              <a:rect l="l" t="t" r="r" b="b"/>
              <a:pathLst>
                <a:path w="5187198" h="6239661">
                  <a:moveTo>
                    <a:pt x="2011811" y="4"/>
                  </a:moveTo>
                  <a:cubicBezTo>
                    <a:pt x="2217306" y="120"/>
                    <a:pt x="2420903" y="25925"/>
                    <a:pt x="2617011" y="70590"/>
                  </a:cubicBezTo>
                  <a:lnTo>
                    <a:pt x="2690321" y="88146"/>
                  </a:lnTo>
                  <a:lnTo>
                    <a:pt x="2726863" y="97127"/>
                  </a:lnTo>
                  <a:lnTo>
                    <a:pt x="2762951" y="107375"/>
                  </a:lnTo>
                  <a:lnTo>
                    <a:pt x="2834843" y="128493"/>
                  </a:lnTo>
                  <a:cubicBezTo>
                    <a:pt x="2858788" y="135605"/>
                    <a:pt x="2882632" y="142226"/>
                    <a:pt x="2906574" y="151076"/>
                  </a:cubicBezTo>
                  <a:cubicBezTo>
                    <a:pt x="2954475" y="167852"/>
                    <a:pt x="3002363" y="183813"/>
                    <a:pt x="3049504" y="202124"/>
                  </a:cubicBezTo>
                  <a:lnTo>
                    <a:pt x="3189518" y="260159"/>
                  </a:lnTo>
                  <a:lnTo>
                    <a:pt x="3326048" y="325143"/>
                  </a:lnTo>
                  <a:cubicBezTo>
                    <a:pt x="3370687" y="348464"/>
                    <a:pt x="3414908" y="372485"/>
                    <a:pt x="3459166" y="395936"/>
                  </a:cubicBezTo>
                  <a:cubicBezTo>
                    <a:pt x="3502947" y="420302"/>
                    <a:pt x="3545491" y="447118"/>
                    <a:pt x="3588578" y="472343"/>
                  </a:cubicBezTo>
                  <a:cubicBezTo>
                    <a:pt x="3610346" y="484551"/>
                    <a:pt x="3630797" y="499072"/>
                    <a:pt x="3651864" y="512600"/>
                  </a:cubicBezTo>
                  <a:lnTo>
                    <a:pt x="3714514" y="553499"/>
                  </a:lnTo>
                  <a:cubicBezTo>
                    <a:pt x="3880005" y="664844"/>
                    <a:pt x="4036083" y="788388"/>
                    <a:pt x="4181221" y="922912"/>
                  </a:cubicBezTo>
                  <a:cubicBezTo>
                    <a:pt x="4326221" y="1057515"/>
                    <a:pt x="4461955" y="1202038"/>
                    <a:pt x="4582963" y="1358264"/>
                  </a:cubicBezTo>
                  <a:cubicBezTo>
                    <a:pt x="4614206" y="1396543"/>
                    <a:pt x="4642091" y="1437400"/>
                    <a:pt x="4670721" y="1477644"/>
                  </a:cubicBezTo>
                  <a:cubicBezTo>
                    <a:pt x="4700172" y="1517414"/>
                    <a:pt x="4725864" y="1559538"/>
                    <a:pt x="4752378" y="1601187"/>
                  </a:cubicBezTo>
                  <a:lnTo>
                    <a:pt x="4772168" y="1632456"/>
                  </a:lnTo>
                  <a:lnTo>
                    <a:pt x="4782117" y="1648104"/>
                  </a:lnTo>
                  <a:lnTo>
                    <a:pt x="4791381" y="1664150"/>
                  </a:lnTo>
                  <a:lnTo>
                    <a:pt x="4828190" y="1728379"/>
                  </a:lnTo>
                  <a:cubicBezTo>
                    <a:pt x="4840266" y="1749930"/>
                    <a:pt x="4853470" y="1770740"/>
                    <a:pt x="4864832" y="1792796"/>
                  </a:cubicBezTo>
                  <a:lnTo>
                    <a:pt x="4899201" y="1858342"/>
                  </a:lnTo>
                  <a:cubicBezTo>
                    <a:pt x="4910484" y="1880260"/>
                    <a:pt x="4922532" y="1901920"/>
                    <a:pt x="4933266" y="1924155"/>
                  </a:cubicBezTo>
                  <a:lnTo>
                    <a:pt x="4964403" y="1991384"/>
                  </a:lnTo>
                  <a:cubicBezTo>
                    <a:pt x="4974618" y="2013829"/>
                    <a:pt x="4985323" y="2036171"/>
                    <a:pt x="4995019" y="2058823"/>
                  </a:cubicBezTo>
                  <a:lnTo>
                    <a:pt x="5021999" y="2127723"/>
                  </a:lnTo>
                  <a:lnTo>
                    <a:pt x="5048321" y="2196908"/>
                  </a:lnTo>
                  <a:lnTo>
                    <a:pt x="5070546" y="2267547"/>
                  </a:lnTo>
                  <a:cubicBezTo>
                    <a:pt x="5078054" y="2291004"/>
                    <a:pt x="5085044" y="2314670"/>
                    <a:pt x="5092171" y="2338256"/>
                  </a:cubicBezTo>
                  <a:cubicBezTo>
                    <a:pt x="5098670" y="2362023"/>
                    <a:pt x="5104296" y="2386019"/>
                    <a:pt x="5110305" y="2409886"/>
                  </a:cubicBezTo>
                  <a:cubicBezTo>
                    <a:pt x="5158097" y="2600976"/>
                    <a:pt x="5182068" y="2797044"/>
                    <a:pt x="5186393" y="2992022"/>
                  </a:cubicBezTo>
                  <a:cubicBezTo>
                    <a:pt x="5191013" y="3187195"/>
                    <a:pt x="5175397" y="3380886"/>
                    <a:pt x="5149045" y="3571816"/>
                  </a:cubicBezTo>
                  <a:cubicBezTo>
                    <a:pt x="5141154" y="3619431"/>
                    <a:pt x="5133539" y="3666889"/>
                    <a:pt x="5126572" y="3714520"/>
                  </a:cubicBezTo>
                  <a:cubicBezTo>
                    <a:pt x="5117276" y="3761759"/>
                    <a:pt x="5107793" y="3808831"/>
                    <a:pt x="5099067" y="3856108"/>
                  </a:cubicBezTo>
                  <a:lnTo>
                    <a:pt x="5095699" y="3873868"/>
                  </a:lnTo>
                  <a:lnTo>
                    <a:pt x="5091573" y="3891426"/>
                  </a:lnTo>
                  <a:lnTo>
                    <a:pt x="5083324" y="3926541"/>
                  </a:lnTo>
                  <a:lnTo>
                    <a:pt x="5067256" y="3996889"/>
                  </a:lnTo>
                  <a:cubicBezTo>
                    <a:pt x="5064451" y="4008657"/>
                    <a:pt x="5062244" y="4020353"/>
                    <a:pt x="5059194" y="4032171"/>
                  </a:cubicBezTo>
                  <a:lnTo>
                    <a:pt x="5049522" y="4067833"/>
                  </a:lnTo>
                  <a:lnTo>
                    <a:pt x="5040067" y="4103553"/>
                  </a:lnTo>
                  <a:cubicBezTo>
                    <a:pt x="5036554" y="4115363"/>
                    <a:pt x="5032689" y="4127194"/>
                    <a:pt x="5028960" y="4138946"/>
                  </a:cubicBezTo>
                  <a:cubicBezTo>
                    <a:pt x="4999693" y="4233462"/>
                    <a:pt x="4962869" y="4326764"/>
                    <a:pt x="4917351" y="4417041"/>
                  </a:cubicBezTo>
                  <a:cubicBezTo>
                    <a:pt x="4871860" y="4507209"/>
                    <a:pt x="4817597" y="4594215"/>
                    <a:pt x="4756163" y="4676402"/>
                  </a:cubicBezTo>
                  <a:cubicBezTo>
                    <a:pt x="4632803" y="4840875"/>
                    <a:pt x="4480597" y="4982783"/>
                    <a:pt x="4322493" y="5105604"/>
                  </a:cubicBezTo>
                  <a:cubicBezTo>
                    <a:pt x="4163928" y="5228420"/>
                    <a:pt x="3999564" y="5332640"/>
                    <a:pt x="3840510" y="5429590"/>
                  </a:cubicBezTo>
                  <a:cubicBezTo>
                    <a:pt x="3760954" y="5478172"/>
                    <a:pt x="3682353" y="5524924"/>
                    <a:pt x="3606447" y="5572862"/>
                  </a:cubicBezTo>
                  <a:lnTo>
                    <a:pt x="3488814" y="5647178"/>
                  </a:lnTo>
                  <a:cubicBezTo>
                    <a:pt x="3448270" y="5672597"/>
                    <a:pt x="3407323" y="5697792"/>
                    <a:pt x="3365864" y="5722735"/>
                  </a:cubicBezTo>
                  <a:cubicBezTo>
                    <a:pt x="3200163" y="5822424"/>
                    <a:pt x="3026125" y="5917328"/>
                    <a:pt x="2839486" y="5999120"/>
                  </a:cubicBezTo>
                  <a:cubicBezTo>
                    <a:pt x="2653201" y="6080891"/>
                    <a:pt x="2453560" y="6149344"/>
                    <a:pt x="2242423" y="6192346"/>
                  </a:cubicBezTo>
                  <a:cubicBezTo>
                    <a:pt x="2031719" y="6235463"/>
                    <a:pt x="1808952" y="6251353"/>
                    <a:pt x="1589380" y="6230657"/>
                  </a:cubicBezTo>
                  <a:lnTo>
                    <a:pt x="1548244" y="6226706"/>
                  </a:lnTo>
                  <a:cubicBezTo>
                    <a:pt x="1534528" y="6225117"/>
                    <a:pt x="1520898" y="6223203"/>
                    <a:pt x="1507348" y="6221428"/>
                  </a:cubicBezTo>
                  <a:lnTo>
                    <a:pt x="1466401" y="6215904"/>
                  </a:lnTo>
                  <a:cubicBezTo>
                    <a:pt x="1452772" y="6213991"/>
                    <a:pt x="1439316" y="6211428"/>
                    <a:pt x="1425773" y="6209191"/>
                  </a:cubicBezTo>
                  <a:cubicBezTo>
                    <a:pt x="1398775" y="6204391"/>
                    <a:pt x="1371610" y="6199779"/>
                    <a:pt x="1344960" y="6193681"/>
                  </a:cubicBezTo>
                  <a:cubicBezTo>
                    <a:pt x="1318251" y="6187799"/>
                    <a:pt x="1291260" y="6182538"/>
                    <a:pt x="1265007" y="6175388"/>
                  </a:cubicBezTo>
                  <a:lnTo>
                    <a:pt x="1225415" y="6165243"/>
                  </a:lnTo>
                  <a:cubicBezTo>
                    <a:pt x="1212163" y="6161924"/>
                    <a:pt x="1198939" y="6158496"/>
                    <a:pt x="1186567" y="6154486"/>
                  </a:cubicBezTo>
                  <a:lnTo>
                    <a:pt x="1111158" y="6130918"/>
                  </a:lnTo>
                  <a:lnTo>
                    <a:pt x="1035915" y="6107163"/>
                  </a:lnTo>
                  <a:cubicBezTo>
                    <a:pt x="1010846" y="6099055"/>
                    <a:pt x="986357" y="6088784"/>
                    <a:pt x="961579" y="6079594"/>
                  </a:cubicBezTo>
                  <a:cubicBezTo>
                    <a:pt x="763709" y="6005594"/>
                    <a:pt x="572401" y="5909703"/>
                    <a:pt x="395297" y="5792812"/>
                  </a:cubicBezTo>
                  <a:lnTo>
                    <a:pt x="265239" y="5701511"/>
                  </a:lnTo>
                  <a:cubicBezTo>
                    <a:pt x="254227" y="5694155"/>
                    <a:pt x="244103" y="5685646"/>
                    <a:pt x="233756" y="5677542"/>
                  </a:cubicBezTo>
                  <a:lnTo>
                    <a:pt x="202800" y="5652902"/>
                  </a:lnTo>
                  <a:lnTo>
                    <a:pt x="140918" y="5603515"/>
                  </a:lnTo>
                  <a:cubicBezTo>
                    <a:pt x="130598" y="5595302"/>
                    <a:pt x="120280" y="5587089"/>
                    <a:pt x="110625" y="5578127"/>
                  </a:cubicBezTo>
                  <a:cubicBezTo>
                    <a:pt x="105647" y="5573779"/>
                    <a:pt x="100444" y="5569834"/>
                    <a:pt x="95631" y="5565299"/>
                  </a:cubicBezTo>
                  <a:cubicBezTo>
                    <a:pt x="90955" y="5560684"/>
                    <a:pt x="86505" y="5555666"/>
                    <a:pt x="81966" y="5550973"/>
                  </a:cubicBezTo>
                  <a:lnTo>
                    <a:pt x="27991" y="5493272"/>
                  </a:lnTo>
                  <a:cubicBezTo>
                    <a:pt x="19109" y="5483589"/>
                    <a:pt x="9758" y="5474359"/>
                    <a:pt x="1454" y="5464252"/>
                  </a:cubicBezTo>
                  <a:lnTo>
                    <a:pt x="0" y="5462518"/>
                  </a:lnTo>
                  <a:lnTo>
                    <a:pt x="0" y="4720187"/>
                  </a:lnTo>
                  <a:lnTo>
                    <a:pt x="109684" y="4836724"/>
                  </a:lnTo>
                  <a:cubicBezTo>
                    <a:pt x="173316" y="4897375"/>
                    <a:pt x="239447" y="4954160"/>
                    <a:pt x="306959" y="5007200"/>
                  </a:cubicBezTo>
                  <a:lnTo>
                    <a:pt x="358101" y="5046057"/>
                  </a:lnTo>
                  <a:lnTo>
                    <a:pt x="383328" y="5065684"/>
                  </a:lnTo>
                  <a:cubicBezTo>
                    <a:pt x="391637" y="5072316"/>
                    <a:pt x="400805" y="5077902"/>
                    <a:pt x="409503" y="5083942"/>
                  </a:cubicBezTo>
                  <a:lnTo>
                    <a:pt x="461889" y="5119888"/>
                  </a:lnTo>
                  <a:cubicBezTo>
                    <a:pt x="466184" y="5122893"/>
                    <a:pt x="470616" y="5125820"/>
                    <a:pt x="474883" y="5128933"/>
                  </a:cubicBezTo>
                  <a:cubicBezTo>
                    <a:pt x="478982" y="5132235"/>
                    <a:pt x="482476" y="5136069"/>
                    <a:pt x="486410" y="5139557"/>
                  </a:cubicBezTo>
                  <a:cubicBezTo>
                    <a:pt x="494140" y="5146613"/>
                    <a:pt x="502565" y="5152812"/>
                    <a:pt x="510852" y="5159089"/>
                  </a:cubicBezTo>
                  <a:lnTo>
                    <a:pt x="560653" y="5196893"/>
                  </a:lnTo>
                  <a:lnTo>
                    <a:pt x="585485" y="5215834"/>
                  </a:lnTo>
                  <a:cubicBezTo>
                    <a:pt x="593773" y="5222111"/>
                    <a:pt x="601864" y="5228685"/>
                    <a:pt x="610707" y="5234185"/>
                  </a:cubicBezTo>
                  <a:lnTo>
                    <a:pt x="714768" y="5303103"/>
                  </a:lnTo>
                  <a:cubicBezTo>
                    <a:pt x="856162" y="5390603"/>
                    <a:pt x="1008099" y="5459947"/>
                    <a:pt x="1166634" y="5513322"/>
                  </a:cubicBezTo>
                  <a:cubicBezTo>
                    <a:pt x="1186540" y="5519932"/>
                    <a:pt x="1205774" y="5527751"/>
                    <a:pt x="1225991" y="5533632"/>
                  </a:cubicBezTo>
                  <a:lnTo>
                    <a:pt x="1286680" y="5550705"/>
                  </a:lnTo>
                  <a:lnTo>
                    <a:pt x="1347310" y="5567995"/>
                  </a:lnTo>
                  <a:cubicBezTo>
                    <a:pt x="1357469" y="5571180"/>
                    <a:pt x="1367261" y="5573572"/>
                    <a:pt x="1377002" y="5575719"/>
                  </a:cubicBezTo>
                  <a:lnTo>
                    <a:pt x="1406328" y="5582649"/>
                  </a:lnTo>
                  <a:cubicBezTo>
                    <a:pt x="1425825" y="5587757"/>
                    <a:pt x="1445490" y="5590939"/>
                    <a:pt x="1465060" y="5594909"/>
                  </a:cubicBezTo>
                  <a:cubicBezTo>
                    <a:pt x="1484652" y="5599231"/>
                    <a:pt x="1504324" y="5601952"/>
                    <a:pt x="1523881" y="5605105"/>
                  </a:cubicBezTo>
                  <a:cubicBezTo>
                    <a:pt x="1533660" y="5606682"/>
                    <a:pt x="1543460" y="5608613"/>
                    <a:pt x="1553325" y="5609865"/>
                  </a:cubicBezTo>
                  <a:lnTo>
                    <a:pt x="1582813" y="5613593"/>
                  </a:lnTo>
                  <a:lnTo>
                    <a:pt x="1612301" y="5617321"/>
                  </a:lnTo>
                  <a:lnTo>
                    <a:pt x="1641863" y="5619910"/>
                  </a:lnTo>
                  <a:cubicBezTo>
                    <a:pt x="1799348" y="5633940"/>
                    <a:pt x="1957913" y="5625770"/>
                    <a:pt x="2117508" y="5595156"/>
                  </a:cubicBezTo>
                  <a:cubicBezTo>
                    <a:pt x="2277124" y="5564895"/>
                    <a:pt x="2437004" y="5512449"/>
                    <a:pt x="2597368" y="5447381"/>
                  </a:cubicBezTo>
                  <a:cubicBezTo>
                    <a:pt x="2757791" y="5382096"/>
                    <a:pt x="2918855" y="5304464"/>
                    <a:pt x="3082968" y="5223245"/>
                  </a:cubicBezTo>
                  <a:lnTo>
                    <a:pt x="3334855" y="5097383"/>
                  </a:lnTo>
                  <a:cubicBezTo>
                    <a:pt x="3423528" y="5054142"/>
                    <a:pt x="3511773" y="5013798"/>
                    <a:pt x="3599509" y="4976217"/>
                  </a:cubicBezTo>
                  <a:cubicBezTo>
                    <a:pt x="3774960" y="4900701"/>
                    <a:pt x="3948276" y="4837481"/>
                    <a:pt x="4112002" y="4766359"/>
                  </a:cubicBezTo>
                  <a:cubicBezTo>
                    <a:pt x="4193972" y="4730827"/>
                    <a:pt x="4273429" y="4692997"/>
                    <a:pt x="4348983" y="4649833"/>
                  </a:cubicBezTo>
                  <a:cubicBezTo>
                    <a:pt x="4424508" y="4606778"/>
                    <a:pt x="4496050" y="4558250"/>
                    <a:pt x="4560505" y="4501564"/>
                  </a:cubicBezTo>
                  <a:cubicBezTo>
                    <a:pt x="4625198" y="4445289"/>
                    <a:pt x="4682991" y="4381021"/>
                    <a:pt x="4731963" y="4309870"/>
                  </a:cubicBezTo>
                  <a:cubicBezTo>
                    <a:pt x="4781043" y="4238747"/>
                    <a:pt x="4821275" y="4160848"/>
                    <a:pt x="4852344" y="4078640"/>
                  </a:cubicBezTo>
                  <a:lnTo>
                    <a:pt x="4863972" y="4047790"/>
                  </a:lnTo>
                  <a:lnTo>
                    <a:pt x="4874144" y="4016320"/>
                  </a:lnTo>
                  <a:lnTo>
                    <a:pt x="4884127" y="3984682"/>
                  </a:lnTo>
                  <a:cubicBezTo>
                    <a:pt x="4887242" y="3973925"/>
                    <a:pt x="4889981" y="3962835"/>
                    <a:pt x="4892800" y="3951883"/>
                  </a:cubicBezTo>
                  <a:lnTo>
                    <a:pt x="4909526" y="3886001"/>
                  </a:lnTo>
                  <a:lnTo>
                    <a:pt x="4917687" y="3852948"/>
                  </a:lnTo>
                  <a:lnTo>
                    <a:pt x="4921768" y="3836422"/>
                  </a:lnTo>
                  <a:lnTo>
                    <a:pt x="4924845" y="3819742"/>
                  </a:lnTo>
                  <a:cubicBezTo>
                    <a:pt x="4933092" y="3775120"/>
                    <a:pt x="4941231" y="3730469"/>
                    <a:pt x="4948230" y="3685744"/>
                  </a:cubicBezTo>
                  <a:cubicBezTo>
                    <a:pt x="4953579" y="3640694"/>
                    <a:pt x="4958249" y="3595577"/>
                    <a:pt x="4962782" y="3550540"/>
                  </a:cubicBezTo>
                  <a:cubicBezTo>
                    <a:pt x="4976580" y="3369692"/>
                    <a:pt x="4965812" y="3187942"/>
                    <a:pt x="4939468" y="3010249"/>
                  </a:cubicBezTo>
                  <a:cubicBezTo>
                    <a:pt x="4912965" y="2832281"/>
                    <a:pt x="4870237" y="2658196"/>
                    <a:pt x="4816901" y="2488224"/>
                  </a:cubicBezTo>
                  <a:cubicBezTo>
                    <a:pt x="4810197" y="2466954"/>
                    <a:pt x="4803984" y="2445582"/>
                    <a:pt x="4797005" y="2424470"/>
                  </a:cubicBezTo>
                  <a:cubicBezTo>
                    <a:pt x="4789399" y="2403537"/>
                    <a:pt x="4781686" y="2382574"/>
                    <a:pt x="4774433" y="2361620"/>
                  </a:cubicBezTo>
                  <a:lnTo>
                    <a:pt x="4752459" y="2298700"/>
                  </a:lnTo>
                  <a:lnTo>
                    <a:pt x="4728083" y="2236526"/>
                  </a:lnTo>
                  <a:cubicBezTo>
                    <a:pt x="4719957" y="2215802"/>
                    <a:pt x="4712352" y="2194869"/>
                    <a:pt x="4704471" y="2174095"/>
                  </a:cubicBezTo>
                  <a:lnTo>
                    <a:pt x="4678399" y="2112626"/>
                  </a:lnTo>
                  <a:lnTo>
                    <a:pt x="4652601" y="2050999"/>
                  </a:lnTo>
                  <a:cubicBezTo>
                    <a:pt x="4643711" y="2030533"/>
                    <a:pt x="4633616" y="2010672"/>
                    <a:pt x="4624205" y="1990415"/>
                  </a:cubicBezTo>
                  <a:lnTo>
                    <a:pt x="4595398" y="1930069"/>
                  </a:lnTo>
                  <a:cubicBezTo>
                    <a:pt x="4585714" y="1909969"/>
                    <a:pt x="4574413" y="1890713"/>
                    <a:pt x="4563827" y="1870952"/>
                  </a:cubicBezTo>
                  <a:lnTo>
                    <a:pt x="4531433" y="1812311"/>
                  </a:lnTo>
                  <a:lnTo>
                    <a:pt x="4523315" y="1797616"/>
                  </a:lnTo>
                  <a:lnTo>
                    <a:pt x="4514482" y="1783425"/>
                  </a:lnTo>
                  <a:lnTo>
                    <a:pt x="4496845" y="1754936"/>
                  </a:lnTo>
                  <a:lnTo>
                    <a:pt x="4461463" y="1697929"/>
                  </a:lnTo>
                  <a:lnTo>
                    <a:pt x="4452660" y="1683629"/>
                  </a:lnTo>
                  <a:lnTo>
                    <a:pt x="4443141" y="1669834"/>
                  </a:lnTo>
                  <a:lnTo>
                    <a:pt x="4424241" y="1642166"/>
                  </a:lnTo>
                  <a:cubicBezTo>
                    <a:pt x="4399005" y="1605265"/>
                    <a:pt x="4374512" y="1567751"/>
                    <a:pt x="4346886" y="1532412"/>
                  </a:cubicBezTo>
                  <a:cubicBezTo>
                    <a:pt x="4240477" y="1388328"/>
                    <a:pt x="4120362" y="1253437"/>
                    <a:pt x="3985497" y="1134649"/>
                  </a:cubicBezTo>
                  <a:cubicBezTo>
                    <a:pt x="3850799" y="1015675"/>
                    <a:pt x="3702920" y="911715"/>
                    <a:pt x="3545665" y="825877"/>
                  </a:cubicBezTo>
                  <a:lnTo>
                    <a:pt x="3486190" y="794756"/>
                  </a:lnTo>
                  <a:cubicBezTo>
                    <a:pt x="3466181" y="784640"/>
                    <a:pt x="3446893" y="773560"/>
                    <a:pt x="3426182" y="764765"/>
                  </a:cubicBezTo>
                  <a:lnTo>
                    <a:pt x="3365044" y="737255"/>
                  </a:lnTo>
                  <a:lnTo>
                    <a:pt x="3334529" y="723514"/>
                  </a:lnTo>
                  <a:cubicBezTo>
                    <a:pt x="3324394" y="718943"/>
                    <a:pt x="3314287" y="714265"/>
                    <a:pt x="3303733" y="710395"/>
                  </a:cubicBezTo>
                  <a:cubicBezTo>
                    <a:pt x="3262013" y="694346"/>
                    <a:pt x="3220711" y="677599"/>
                    <a:pt x="3179033" y="662259"/>
                  </a:cubicBezTo>
                  <a:lnTo>
                    <a:pt x="3052408" y="620447"/>
                  </a:lnTo>
                  <a:lnTo>
                    <a:pt x="2924325" y="584505"/>
                  </a:lnTo>
                  <a:cubicBezTo>
                    <a:pt x="2903106" y="578471"/>
                    <a:pt x="2881119" y="574434"/>
                    <a:pt x="2859667" y="569266"/>
                  </a:cubicBezTo>
                  <a:lnTo>
                    <a:pt x="2795226" y="554085"/>
                  </a:lnTo>
                  <a:cubicBezTo>
                    <a:pt x="2774078" y="548652"/>
                    <a:pt x="2751709" y="544744"/>
                    <a:pt x="2729702" y="540354"/>
                  </a:cubicBezTo>
                  <a:lnTo>
                    <a:pt x="2663758" y="527322"/>
                  </a:lnTo>
                  <a:lnTo>
                    <a:pt x="2630927" y="520495"/>
                  </a:lnTo>
                  <a:lnTo>
                    <a:pt x="2597965" y="515024"/>
                  </a:lnTo>
                  <a:cubicBezTo>
                    <a:pt x="2575970" y="511449"/>
                    <a:pt x="2554112" y="507795"/>
                    <a:pt x="2532205" y="503895"/>
                  </a:cubicBezTo>
                  <a:cubicBezTo>
                    <a:pt x="2357016" y="475037"/>
                    <a:pt x="2182954" y="456682"/>
                    <a:pt x="2010064" y="452552"/>
                  </a:cubicBezTo>
                  <a:cubicBezTo>
                    <a:pt x="1837255" y="448558"/>
                    <a:pt x="1665388" y="457916"/>
                    <a:pt x="1494552" y="485055"/>
                  </a:cubicBezTo>
                  <a:cubicBezTo>
                    <a:pt x="1452133" y="492816"/>
                    <a:pt x="1409569" y="501117"/>
                    <a:pt x="1366896" y="509389"/>
                  </a:cubicBezTo>
                  <a:cubicBezTo>
                    <a:pt x="1324862" y="520035"/>
                    <a:pt x="1282333" y="529505"/>
                    <a:pt x="1240175" y="541045"/>
                  </a:cubicBezTo>
                  <a:lnTo>
                    <a:pt x="1177438" y="560170"/>
                  </a:lnTo>
                  <a:lnTo>
                    <a:pt x="1145987" y="569826"/>
                  </a:lnTo>
                  <a:lnTo>
                    <a:pt x="1130315" y="574669"/>
                  </a:lnTo>
                  <a:lnTo>
                    <a:pt x="1114873" y="580384"/>
                  </a:lnTo>
                  <a:lnTo>
                    <a:pt x="1052839" y="602943"/>
                  </a:lnTo>
                  <a:cubicBezTo>
                    <a:pt x="1032151" y="610499"/>
                    <a:pt x="1011255" y="617535"/>
                    <a:pt x="991135" y="626866"/>
                  </a:cubicBezTo>
                  <a:lnTo>
                    <a:pt x="930179" y="653191"/>
                  </a:lnTo>
                  <a:cubicBezTo>
                    <a:pt x="909850" y="662002"/>
                    <a:pt x="889443" y="670676"/>
                    <a:pt x="869768" y="680937"/>
                  </a:cubicBezTo>
                  <a:lnTo>
                    <a:pt x="810085" y="710734"/>
                  </a:lnTo>
                  <a:cubicBezTo>
                    <a:pt x="790331" y="720859"/>
                    <a:pt x="770124" y="730514"/>
                    <a:pt x="751220" y="741794"/>
                  </a:cubicBezTo>
                  <a:cubicBezTo>
                    <a:pt x="673929" y="784955"/>
                    <a:pt x="598827" y="830326"/>
                    <a:pt x="532669" y="881688"/>
                  </a:cubicBezTo>
                  <a:cubicBezTo>
                    <a:pt x="464226" y="931625"/>
                    <a:pt x="406969" y="988270"/>
                    <a:pt x="354185" y="1050286"/>
                  </a:cubicBezTo>
                  <a:lnTo>
                    <a:pt x="315980" y="1098125"/>
                  </a:lnTo>
                  <a:lnTo>
                    <a:pt x="280345" y="1149782"/>
                  </a:lnTo>
                  <a:cubicBezTo>
                    <a:pt x="268144" y="1166335"/>
                    <a:pt x="257438" y="1185955"/>
                    <a:pt x="245890" y="1203959"/>
                  </a:cubicBezTo>
                  <a:cubicBezTo>
                    <a:pt x="234552" y="1222481"/>
                    <a:pt x="223171" y="1240298"/>
                    <a:pt x="212162" y="1260184"/>
                  </a:cubicBezTo>
                  <a:cubicBezTo>
                    <a:pt x="168299" y="1337574"/>
                    <a:pt x="125055" y="1419360"/>
                    <a:pt x="80716" y="1502476"/>
                  </a:cubicBezTo>
                  <a:lnTo>
                    <a:pt x="0" y="1648841"/>
                  </a:lnTo>
                  <a:lnTo>
                    <a:pt x="0" y="954863"/>
                  </a:lnTo>
                  <a:lnTo>
                    <a:pt x="43491" y="895513"/>
                  </a:lnTo>
                  <a:cubicBezTo>
                    <a:pt x="59888" y="874984"/>
                    <a:pt x="77014" y="854766"/>
                    <a:pt x="93923" y="834489"/>
                  </a:cubicBezTo>
                  <a:cubicBezTo>
                    <a:pt x="163245" y="754880"/>
                    <a:pt x="240806" y="679565"/>
                    <a:pt x="323465" y="617671"/>
                  </a:cubicBezTo>
                  <a:cubicBezTo>
                    <a:pt x="405002" y="553042"/>
                    <a:pt x="490132" y="499230"/>
                    <a:pt x="574777" y="446794"/>
                  </a:cubicBezTo>
                  <a:cubicBezTo>
                    <a:pt x="595733" y="433050"/>
                    <a:pt x="617442" y="421248"/>
                    <a:pt x="638943" y="408925"/>
                  </a:cubicBezTo>
                  <a:lnTo>
                    <a:pt x="703505" y="371742"/>
                  </a:lnTo>
                  <a:cubicBezTo>
                    <a:pt x="724798" y="358900"/>
                    <a:pt x="747120" y="347842"/>
                    <a:pt x="769262" y="336154"/>
                  </a:cubicBezTo>
                  <a:lnTo>
                    <a:pt x="835552" y="301173"/>
                  </a:lnTo>
                  <a:cubicBezTo>
                    <a:pt x="857427" y="289183"/>
                    <a:pt x="880470" y="278896"/>
                    <a:pt x="902979" y="268004"/>
                  </a:cubicBezTo>
                  <a:lnTo>
                    <a:pt x="971127" y="235607"/>
                  </a:lnTo>
                  <a:lnTo>
                    <a:pt x="988238" y="227556"/>
                  </a:lnTo>
                  <a:lnTo>
                    <a:pt x="1005744" y="220191"/>
                  </a:lnTo>
                  <a:lnTo>
                    <a:pt x="1040729" y="205569"/>
                  </a:lnTo>
                  <a:lnTo>
                    <a:pt x="1110835" y="176248"/>
                  </a:lnTo>
                  <a:cubicBezTo>
                    <a:pt x="1157999" y="157703"/>
                    <a:pt x="1206322" y="141323"/>
                    <a:pt x="1254256" y="123796"/>
                  </a:cubicBezTo>
                  <a:cubicBezTo>
                    <a:pt x="1302938" y="108671"/>
                    <a:pt x="1352074" y="94017"/>
                    <a:pt x="1401310" y="79852"/>
                  </a:cubicBezTo>
                  <a:cubicBezTo>
                    <a:pt x="1599497" y="26774"/>
                    <a:pt x="1806373" y="-329"/>
                    <a:pt x="2011811" y="4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0" name="Freeform: Shape 39">
              <a:extLst>
                <a:ext uri="{FF2B5EF4-FFF2-40B4-BE49-F238E27FC236}">
                  <a16:creationId xmlns:a16="http://schemas.microsoft.com/office/drawing/2014/main" id="{06AC5DCC-C3CC-4FD5-AD4E-13A1BE5F7F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297400"/>
              <a:ext cx="5215811" cy="6107388"/>
            </a:xfrm>
            <a:custGeom>
              <a:avLst/>
              <a:gdLst>
                <a:gd name="connsiteX0" fmla="*/ 1869139 w 5215811"/>
                <a:gd name="connsiteY0" fmla="*/ 9 h 6107388"/>
                <a:gd name="connsiteX1" fmla="*/ 2791149 w 5215811"/>
                <a:gd name="connsiteY1" fmla="*/ 130229 h 6107388"/>
                <a:gd name="connsiteX2" fmla="*/ 4760307 w 5215811"/>
                <a:gd name="connsiteY2" fmla="*/ 1608408 h 6107388"/>
                <a:gd name="connsiteX3" fmla="*/ 5108574 w 5215811"/>
                <a:gd name="connsiteY3" fmla="*/ 4050383 h 6107388"/>
                <a:gd name="connsiteX4" fmla="*/ 3434916 w 5215811"/>
                <a:gd name="connsiteY4" fmla="*/ 5503134 h 6107388"/>
                <a:gd name="connsiteX5" fmla="*/ 1137841 w 5215811"/>
                <a:gd name="connsiteY5" fmla="*/ 6033968 h 6107388"/>
                <a:gd name="connsiteX6" fmla="*/ 217555 w 5215811"/>
                <a:gd name="connsiteY6" fmla="*/ 5598945 h 6107388"/>
                <a:gd name="connsiteX7" fmla="*/ 0 w 5215811"/>
                <a:gd name="connsiteY7" fmla="*/ 5419622 h 6107388"/>
                <a:gd name="connsiteX8" fmla="*/ 0 w 5215811"/>
                <a:gd name="connsiteY8" fmla="*/ 4571683 h 6107388"/>
                <a:gd name="connsiteX9" fmla="*/ 18056 w 5215811"/>
                <a:gd name="connsiteY9" fmla="*/ 4599282 h 6107388"/>
                <a:gd name="connsiteX10" fmla="*/ 358324 w 5215811"/>
                <a:gd name="connsiteY10" fmla="*/ 4988154 h 6107388"/>
                <a:gd name="connsiteX11" fmla="*/ 1282741 w 5215811"/>
                <a:gd name="connsiteY11" fmla="*/ 5493193 h 6107388"/>
                <a:gd name="connsiteX12" fmla="*/ 2172794 w 5215811"/>
                <a:gd name="connsiteY12" fmla="*/ 5470630 h 6107388"/>
                <a:gd name="connsiteX13" fmla="*/ 3146893 w 5215811"/>
                <a:gd name="connsiteY13" fmla="*/ 5016296 h 6107388"/>
                <a:gd name="connsiteX14" fmla="*/ 3574114 w 5215811"/>
                <a:gd name="connsiteY14" fmla="*/ 4791124 h 6107388"/>
                <a:gd name="connsiteX15" fmla="*/ 4244948 w 5215811"/>
                <a:gd name="connsiteY15" fmla="*/ 4392664 h 6107388"/>
                <a:gd name="connsiteX16" fmla="*/ 4556385 w 5215811"/>
                <a:gd name="connsiteY16" fmla="*/ 3902656 h 6107388"/>
                <a:gd name="connsiteX17" fmla="*/ 4616354 w 5215811"/>
                <a:gd name="connsiteY17" fmla="*/ 2851680 h 6107388"/>
                <a:gd name="connsiteX18" fmla="*/ 4269266 w 5215811"/>
                <a:gd name="connsiteY18" fmla="*/ 1889625 h 6107388"/>
                <a:gd name="connsiteX19" fmla="*/ 2645976 w 5215811"/>
                <a:gd name="connsiteY19" fmla="*/ 671162 h 6107388"/>
                <a:gd name="connsiteX20" fmla="*/ 1648930 w 5215811"/>
                <a:gd name="connsiteY20" fmla="*/ 573017 h 6107388"/>
                <a:gd name="connsiteX21" fmla="*/ 771768 w 5215811"/>
                <a:gd name="connsiteY21" fmla="*/ 865882 h 6107388"/>
                <a:gd name="connsiteX22" fmla="*/ 433617 w 5215811"/>
                <a:gd name="connsiteY22" fmla="*/ 1119441 h 6107388"/>
                <a:gd name="connsiteX23" fmla="*/ 200571 w 5215811"/>
                <a:gd name="connsiteY23" fmla="*/ 1486480 h 6107388"/>
                <a:gd name="connsiteX24" fmla="*/ 47077 w 5215811"/>
                <a:gd name="connsiteY24" fmla="*/ 1753604 h 6107388"/>
                <a:gd name="connsiteX25" fmla="*/ 0 w 5215811"/>
                <a:gd name="connsiteY25" fmla="*/ 1831655 h 6107388"/>
                <a:gd name="connsiteX26" fmla="*/ 0 w 5215811"/>
                <a:gd name="connsiteY26" fmla="*/ 751112 h 6107388"/>
                <a:gd name="connsiteX27" fmla="*/ 6994 w 5215811"/>
                <a:gd name="connsiteY27" fmla="*/ 742614 h 6107388"/>
                <a:gd name="connsiteX28" fmla="*/ 484047 w 5215811"/>
                <a:gd name="connsiteY28" fmla="*/ 378777 h 6107388"/>
                <a:gd name="connsiteX29" fmla="*/ 1869139 w 5215811"/>
                <a:gd name="connsiteY29" fmla="*/ 9 h 61073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5811" h="6107388">
                  <a:moveTo>
                    <a:pt x="1869139" y="9"/>
                  </a:moveTo>
                  <a:cubicBezTo>
                    <a:pt x="2160924" y="-706"/>
                    <a:pt x="2465752" y="43039"/>
                    <a:pt x="2791149" y="130229"/>
                  </a:cubicBezTo>
                  <a:cubicBezTo>
                    <a:pt x="3651198" y="360678"/>
                    <a:pt x="4339884" y="907924"/>
                    <a:pt x="4760307" y="1608408"/>
                  </a:cubicBezTo>
                  <a:cubicBezTo>
                    <a:pt x="5188180" y="2321320"/>
                    <a:pt x="5338357" y="3192822"/>
                    <a:pt x="5108574" y="4050383"/>
                  </a:cubicBezTo>
                  <a:cubicBezTo>
                    <a:pt x="4880820" y="4900373"/>
                    <a:pt x="4152841" y="5098512"/>
                    <a:pt x="3434916" y="5503134"/>
                  </a:cubicBezTo>
                  <a:cubicBezTo>
                    <a:pt x="2717099" y="5907783"/>
                    <a:pt x="2005568" y="6266474"/>
                    <a:pt x="1137841" y="6033968"/>
                  </a:cubicBezTo>
                  <a:cubicBezTo>
                    <a:pt x="783079" y="5938910"/>
                    <a:pt x="479573" y="5790114"/>
                    <a:pt x="217555" y="5598945"/>
                  </a:cubicBezTo>
                  <a:lnTo>
                    <a:pt x="0" y="5419622"/>
                  </a:lnTo>
                  <a:lnTo>
                    <a:pt x="0" y="4571683"/>
                  </a:lnTo>
                  <a:lnTo>
                    <a:pt x="18056" y="4599282"/>
                  </a:lnTo>
                  <a:cubicBezTo>
                    <a:pt x="124071" y="4746782"/>
                    <a:pt x="237002" y="4875718"/>
                    <a:pt x="358324" y="4988154"/>
                  </a:cubicBezTo>
                  <a:cubicBezTo>
                    <a:pt x="621323" y="5231809"/>
                    <a:pt x="923667" y="5396979"/>
                    <a:pt x="1282741" y="5493193"/>
                  </a:cubicBezTo>
                  <a:cubicBezTo>
                    <a:pt x="1573894" y="5571207"/>
                    <a:pt x="1856732" y="5563878"/>
                    <a:pt x="2172794" y="5470630"/>
                  </a:cubicBezTo>
                  <a:cubicBezTo>
                    <a:pt x="2498985" y="5374183"/>
                    <a:pt x="2832844" y="5193315"/>
                    <a:pt x="3146893" y="5016296"/>
                  </a:cubicBezTo>
                  <a:cubicBezTo>
                    <a:pt x="3293538" y="4933641"/>
                    <a:pt x="3436182" y="4861160"/>
                    <a:pt x="3574114" y="4791124"/>
                  </a:cubicBezTo>
                  <a:cubicBezTo>
                    <a:pt x="3841238" y="4655550"/>
                    <a:pt x="4071901" y="4538375"/>
                    <a:pt x="4244948" y="4392664"/>
                  </a:cubicBezTo>
                  <a:cubicBezTo>
                    <a:pt x="4405844" y="4257259"/>
                    <a:pt x="4501845" y="4106204"/>
                    <a:pt x="4556385" y="3902656"/>
                  </a:cubicBezTo>
                  <a:cubicBezTo>
                    <a:pt x="4649063" y="3556776"/>
                    <a:pt x="4669271" y="3203187"/>
                    <a:pt x="4616354" y="2851680"/>
                  </a:cubicBezTo>
                  <a:cubicBezTo>
                    <a:pt x="4565198" y="2511774"/>
                    <a:pt x="4448474" y="2188147"/>
                    <a:pt x="4269266" y="1889625"/>
                  </a:cubicBezTo>
                  <a:cubicBezTo>
                    <a:pt x="3907781" y="1287586"/>
                    <a:pt x="3331245" y="854780"/>
                    <a:pt x="2645976" y="671162"/>
                  </a:cubicBezTo>
                  <a:cubicBezTo>
                    <a:pt x="2278249" y="572630"/>
                    <a:pt x="1952074" y="540526"/>
                    <a:pt x="1648930" y="573017"/>
                  </a:cubicBezTo>
                  <a:cubicBezTo>
                    <a:pt x="1351746" y="604901"/>
                    <a:pt x="1064785" y="700731"/>
                    <a:pt x="771768" y="865882"/>
                  </a:cubicBezTo>
                  <a:cubicBezTo>
                    <a:pt x="568061" y="980657"/>
                    <a:pt x="486465" y="1058486"/>
                    <a:pt x="433617" y="1119441"/>
                  </a:cubicBezTo>
                  <a:cubicBezTo>
                    <a:pt x="358307" y="1206256"/>
                    <a:pt x="292149" y="1323808"/>
                    <a:pt x="200571" y="1486480"/>
                  </a:cubicBezTo>
                  <a:cubicBezTo>
                    <a:pt x="156644" y="1564432"/>
                    <a:pt x="106654" y="1653214"/>
                    <a:pt x="47077" y="1753604"/>
                  </a:cubicBezTo>
                  <a:lnTo>
                    <a:pt x="0" y="1831655"/>
                  </a:lnTo>
                  <a:lnTo>
                    <a:pt x="0" y="751112"/>
                  </a:lnTo>
                  <a:lnTo>
                    <a:pt x="6994" y="742614"/>
                  </a:lnTo>
                  <a:cubicBezTo>
                    <a:pt x="117721" y="617683"/>
                    <a:pt x="259696" y="505222"/>
                    <a:pt x="484047" y="378777"/>
                  </a:cubicBezTo>
                  <a:cubicBezTo>
                    <a:pt x="932751" y="125890"/>
                    <a:pt x="1382831" y="1200"/>
                    <a:pt x="1869139" y="9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1" name="Freeform: Shape 40">
              <a:extLst>
                <a:ext uri="{FF2B5EF4-FFF2-40B4-BE49-F238E27FC236}">
                  <a16:creationId xmlns:a16="http://schemas.microsoft.com/office/drawing/2014/main" id="{4BBCC2F4-EFA7-4AF4-B538-AC4022D90F4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1" y="319367"/>
              <a:ext cx="5217956" cy="6100079"/>
            </a:xfrm>
            <a:custGeom>
              <a:avLst/>
              <a:gdLst>
                <a:gd name="connsiteX0" fmla="*/ 1951393 w 5217956"/>
                <a:gd name="connsiteY0" fmla="*/ 82 h 6100079"/>
                <a:gd name="connsiteX1" fmla="*/ 2855177 w 5217956"/>
                <a:gd name="connsiteY1" fmla="*/ 125419 h 6100079"/>
                <a:gd name="connsiteX2" fmla="*/ 4779341 w 5217956"/>
                <a:gd name="connsiteY2" fmla="*/ 1591542 h 6100079"/>
                <a:gd name="connsiteX3" fmla="*/ 5108573 w 5217956"/>
                <a:gd name="connsiteY3" fmla="*/ 4028416 h 6100079"/>
                <a:gd name="connsiteX4" fmla="*/ 3459358 w 5217956"/>
                <a:gd name="connsiteY4" fmla="*/ 5487716 h 6100079"/>
                <a:gd name="connsiteX5" fmla="*/ 1203274 w 5217956"/>
                <a:gd name="connsiteY5" fmla="*/ 6029534 h 6100079"/>
                <a:gd name="connsiteX6" fmla="*/ 59920 w 5217956"/>
                <a:gd name="connsiteY6" fmla="*/ 5396467 h 6100079"/>
                <a:gd name="connsiteX7" fmla="*/ 0 w 5217956"/>
                <a:gd name="connsiteY7" fmla="*/ 5333382 h 6100079"/>
                <a:gd name="connsiteX8" fmla="*/ 0 w 5217956"/>
                <a:gd name="connsiteY8" fmla="*/ 4205833 h 6100079"/>
                <a:gd name="connsiteX9" fmla="*/ 58036 w 5217956"/>
                <a:gd name="connsiteY9" fmla="*/ 4310048 h 6100079"/>
                <a:gd name="connsiteX10" fmla="*/ 520779 w 5217956"/>
                <a:gd name="connsiteY10" fmla="*/ 4907591 h 6100079"/>
                <a:gd name="connsiteX11" fmla="*/ 1377154 w 5217956"/>
                <a:gd name="connsiteY11" fmla="*/ 5380604 h 6100079"/>
                <a:gd name="connsiteX12" fmla="*/ 3123340 w 5217956"/>
                <a:gd name="connsiteY12" fmla="*/ 4905715 h 6100079"/>
                <a:gd name="connsiteX13" fmla="*/ 3547863 w 5217956"/>
                <a:gd name="connsiteY13" fmla="*/ 4676342 h 6100079"/>
                <a:gd name="connsiteX14" fmla="*/ 4186753 w 5217956"/>
                <a:gd name="connsiteY14" fmla="*/ 4289376 h 6100079"/>
                <a:gd name="connsiteX15" fmla="*/ 4459565 w 5217956"/>
                <a:gd name="connsiteY15" fmla="*/ 3854399 h 6100079"/>
                <a:gd name="connsiteX16" fmla="*/ 4521015 w 5217956"/>
                <a:gd name="connsiteY16" fmla="*/ 2849377 h 6100079"/>
                <a:gd name="connsiteX17" fmla="*/ 4199723 w 5217956"/>
                <a:gd name="connsiteY17" fmla="*/ 1931213 h 6100079"/>
                <a:gd name="connsiteX18" fmla="*/ 2681217 w 5217956"/>
                <a:gd name="connsiteY18" fmla="*/ 774211 h 6100079"/>
                <a:gd name="connsiteX19" fmla="*/ 926547 w 5217956"/>
                <a:gd name="connsiteY19" fmla="*/ 967112 h 6100079"/>
                <a:gd name="connsiteX20" fmla="*/ 622677 w 5217956"/>
                <a:gd name="connsiteY20" fmla="*/ 1197863 h 6100079"/>
                <a:gd name="connsiteX21" fmla="*/ 404892 w 5217956"/>
                <a:gd name="connsiteY21" fmla="*/ 1547314 h 6100079"/>
                <a:gd name="connsiteX22" fmla="*/ 40135 w 5217956"/>
                <a:gd name="connsiteY22" fmla="*/ 2159090 h 6100079"/>
                <a:gd name="connsiteX23" fmla="*/ 0 w 5217956"/>
                <a:gd name="connsiteY23" fmla="*/ 2219367 h 6100079"/>
                <a:gd name="connsiteX24" fmla="*/ 0 w 5217956"/>
                <a:gd name="connsiteY24" fmla="*/ 915659 h 6100079"/>
                <a:gd name="connsiteX25" fmla="*/ 58609 w 5217956"/>
                <a:gd name="connsiteY25" fmla="*/ 828051 h 6100079"/>
                <a:gd name="connsiteX26" fmla="*/ 590688 w 5217956"/>
                <a:gd name="connsiteY26" fmla="*/ 385385 h 6100079"/>
                <a:gd name="connsiteX27" fmla="*/ 1951393 w 5217956"/>
                <a:gd name="connsiteY27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5217956" h="6100079">
                  <a:moveTo>
                    <a:pt x="1951393" y="82"/>
                  </a:moveTo>
                  <a:cubicBezTo>
                    <a:pt x="2237631" y="-2119"/>
                    <a:pt x="2536431" y="40011"/>
                    <a:pt x="2855177" y="125419"/>
                  </a:cubicBezTo>
                  <a:cubicBezTo>
                    <a:pt x="3697704" y="351173"/>
                    <a:pt x="4370490" y="894159"/>
                    <a:pt x="4779341" y="1591542"/>
                  </a:cubicBezTo>
                  <a:cubicBezTo>
                    <a:pt x="5195534" y="2301324"/>
                    <a:pt x="5338356" y="3170855"/>
                    <a:pt x="5108573" y="4028416"/>
                  </a:cubicBezTo>
                  <a:cubicBezTo>
                    <a:pt x="4880819" y="4878406"/>
                    <a:pt x="4165603" y="5079965"/>
                    <a:pt x="3459358" y="5487716"/>
                  </a:cubicBezTo>
                  <a:cubicBezTo>
                    <a:pt x="2753114" y="5895466"/>
                    <a:pt x="2053264" y="6257288"/>
                    <a:pt x="1203274" y="6029534"/>
                  </a:cubicBezTo>
                  <a:cubicBezTo>
                    <a:pt x="739884" y="5905369"/>
                    <a:pt x="366399" y="5685345"/>
                    <a:pt x="59920" y="5396467"/>
                  </a:cubicBezTo>
                  <a:lnTo>
                    <a:pt x="0" y="5333382"/>
                  </a:lnTo>
                  <a:lnTo>
                    <a:pt x="0" y="4205833"/>
                  </a:lnTo>
                  <a:lnTo>
                    <a:pt x="58036" y="4310048"/>
                  </a:lnTo>
                  <a:cubicBezTo>
                    <a:pt x="197935" y="4550245"/>
                    <a:pt x="350594" y="4747142"/>
                    <a:pt x="520779" y="4907591"/>
                  </a:cubicBezTo>
                  <a:cubicBezTo>
                    <a:pt x="763600" y="5136565"/>
                    <a:pt x="1043821" y="5291288"/>
                    <a:pt x="1377154" y="5380604"/>
                  </a:cubicBezTo>
                  <a:cubicBezTo>
                    <a:pt x="1963029" y="5537589"/>
                    <a:pt x="2470519" y="5282804"/>
                    <a:pt x="3123340" y="4905715"/>
                  </a:cubicBezTo>
                  <a:cubicBezTo>
                    <a:pt x="3269800" y="4821157"/>
                    <a:pt x="3411134" y="4747512"/>
                    <a:pt x="3547863" y="4676342"/>
                  </a:cubicBezTo>
                  <a:cubicBezTo>
                    <a:pt x="3804497" y="4542710"/>
                    <a:pt x="4026085" y="4427393"/>
                    <a:pt x="4186753" y="4289376"/>
                  </a:cubicBezTo>
                  <a:cubicBezTo>
                    <a:pt x="4329009" y="4167293"/>
                    <a:pt x="4410589" y="4037181"/>
                    <a:pt x="4459565" y="3854399"/>
                  </a:cubicBezTo>
                  <a:cubicBezTo>
                    <a:pt x="4548302" y="3523229"/>
                    <a:pt x="4568981" y="3185183"/>
                    <a:pt x="4521015" y="2849377"/>
                  </a:cubicBezTo>
                  <a:cubicBezTo>
                    <a:pt x="4474709" y="2524680"/>
                    <a:pt x="4366564" y="2215756"/>
                    <a:pt x="4199723" y="1931213"/>
                  </a:cubicBezTo>
                  <a:cubicBezTo>
                    <a:pt x="3863270" y="1357325"/>
                    <a:pt x="3323982" y="946439"/>
                    <a:pt x="2681217" y="774211"/>
                  </a:cubicBezTo>
                  <a:cubicBezTo>
                    <a:pt x="2001139" y="591984"/>
                    <a:pt x="1476322" y="649699"/>
                    <a:pt x="926547" y="967112"/>
                  </a:cubicBezTo>
                  <a:cubicBezTo>
                    <a:pt x="740730" y="1074393"/>
                    <a:pt x="668642" y="1143989"/>
                    <a:pt x="622677" y="1197863"/>
                  </a:cubicBezTo>
                  <a:cubicBezTo>
                    <a:pt x="555599" y="1276450"/>
                    <a:pt x="492360" y="1390031"/>
                    <a:pt x="404892" y="1547314"/>
                  </a:cubicBezTo>
                  <a:cubicBezTo>
                    <a:pt x="317047" y="1705133"/>
                    <a:pt x="204816" y="1906756"/>
                    <a:pt x="40135" y="2159090"/>
                  </a:cubicBezTo>
                  <a:lnTo>
                    <a:pt x="0" y="2219367"/>
                  </a:lnTo>
                  <a:lnTo>
                    <a:pt x="0" y="915659"/>
                  </a:lnTo>
                  <a:lnTo>
                    <a:pt x="58609" y="828051"/>
                  </a:lnTo>
                  <a:cubicBezTo>
                    <a:pt x="177453" y="670481"/>
                    <a:pt x="325846" y="538291"/>
                    <a:pt x="590688" y="385385"/>
                  </a:cubicBezTo>
                  <a:cubicBezTo>
                    <a:pt x="1032158" y="130559"/>
                    <a:pt x="1474329" y="3750"/>
                    <a:pt x="1951393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  <p:sp>
          <p:nvSpPr>
            <p:cNvPr id="42" name="Freeform: Shape 41">
              <a:extLst>
                <a:ext uri="{FF2B5EF4-FFF2-40B4-BE49-F238E27FC236}">
                  <a16:creationId xmlns:a16="http://schemas.microsoft.com/office/drawing/2014/main" id="{2A9D1364-B6A3-44CB-9FBA-C528F0CE909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20" y="319367"/>
              <a:ext cx="5217957" cy="6100079"/>
            </a:xfrm>
            <a:custGeom>
              <a:avLst/>
              <a:gdLst>
                <a:gd name="connsiteX0" fmla="*/ 1951394 w 5217957"/>
                <a:gd name="connsiteY0" fmla="*/ 82 h 6100079"/>
                <a:gd name="connsiteX1" fmla="*/ 2855178 w 5217957"/>
                <a:gd name="connsiteY1" fmla="*/ 125419 h 6100079"/>
                <a:gd name="connsiteX2" fmla="*/ 4779341 w 5217957"/>
                <a:gd name="connsiteY2" fmla="*/ 1591542 h 6100079"/>
                <a:gd name="connsiteX3" fmla="*/ 5108574 w 5217957"/>
                <a:gd name="connsiteY3" fmla="*/ 4028416 h 6100079"/>
                <a:gd name="connsiteX4" fmla="*/ 3459359 w 5217957"/>
                <a:gd name="connsiteY4" fmla="*/ 5487716 h 6100079"/>
                <a:gd name="connsiteX5" fmla="*/ 1203275 w 5217957"/>
                <a:gd name="connsiteY5" fmla="*/ 6029534 h 6100079"/>
                <a:gd name="connsiteX6" fmla="*/ 59921 w 5217957"/>
                <a:gd name="connsiteY6" fmla="*/ 5396467 h 6100079"/>
                <a:gd name="connsiteX7" fmla="*/ 0 w 5217957"/>
                <a:gd name="connsiteY7" fmla="*/ 5333381 h 6100079"/>
                <a:gd name="connsiteX8" fmla="*/ 0 w 5217957"/>
                <a:gd name="connsiteY8" fmla="*/ 4427327 h 6100079"/>
                <a:gd name="connsiteX9" fmla="*/ 112056 w 5217957"/>
                <a:gd name="connsiteY9" fmla="*/ 4602502 h 6100079"/>
                <a:gd name="connsiteX10" fmla="*/ 443875 w 5217957"/>
                <a:gd name="connsiteY10" fmla="*/ 4989110 h 6100079"/>
                <a:gd name="connsiteX11" fmla="*/ 1348175 w 5217957"/>
                <a:gd name="connsiteY11" fmla="*/ 5488759 h 6100079"/>
                <a:gd name="connsiteX12" fmla="*/ 2221463 w 5217957"/>
                <a:gd name="connsiteY12" fmla="*/ 5461704 h 6100079"/>
                <a:gd name="connsiteX13" fmla="*/ 3179339 w 5217957"/>
                <a:gd name="connsiteY13" fmla="*/ 5003023 h 6100079"/>
                <a:gd name="connsiteX14" fmla="*/ 3599638 w 5217957"/>
                <a:gd name="connsiteY14" fmla="*/ 4775996 h 6100079"/>
                <a:gd name="connsiteX15" fmla="*/ 4259765 w 5217957"/>
                <a:gd name="connsiteY15" fmla="*/ 4374667 h 6100079"/>
                <a:gd name="connsiteX16" fmla="*/ 4567742 w 5217957"/>
                <a:gd name="connsiteY16" fmla="*/ 3883732 h 6100079"/>
                <a:gd name="connsiteX17" fmla="*/ 4631929 w 5217957"/>
                <a:gd name="connsiteY17" fmla="*/ 2833886 h 6100079"/>
                <a:gd name="connsiteX18" fmla="*/ 4296412 w 5217957"/>
                <a:gd name="connsiteY18" fmla="*/ 1874932 h 6100079"/>
                <a:gd name="connsiteX19" fmla="*/ 2710219 w 5217957"/>
                <a:gd name="connsiteY19" fmla="*/ 666410 h 6100079"/>
                <a:gd name="connsiteX20" fmla="*/ 1732642 w 5217957"/>
                <a:gd name="connsiteY20" fmla="*/ 573480 h 6100079"/>
                <a:gd name="connsiteX21" fmla="*/ 870621 w 5217957"/>
                <a:gd name="connsiteY21" fmla="*/ 870402 h 6100079"/>
                <a:gd name="connsiteX22" fmla="*/ 537555 w 5217957"/>
                <a:gd name="connsiteY22" fmla="*/ 1125324 h 6100079"/>
                <a:gd name="connsiteX23" fmla="*/ 306995 w 5217957"/>
                <a:gd name="connsiteY23" fmla="*/ 1493030 h 6100079"/>
                <a:gd name="connsiteX24" fmla="*/ 23579 w 5217957"/>
                <a:gd name="connsiteY24" fmla="*/ 1977465 h 6100079"/>
                <a:gd name="connsiteX25" fmla="*/ 0 w 5217957"/>
                <a:gd name="connsiteY25" fmla="*/ 2014291 h 6100079"/>
                <a:gd name="connsiteX26" fmla="*/ 0 w 5217957"/>
                <a:gd name="connsiteY26" fmla="*/ 915660 h 6100079"/>
                <a:gd name="connsiteX27" fmla="*/ 58609 w 5217957"/>
                <a:gd name="connsiteY27" fmla="*/ 828051 h 6100079"/>
                <a:gd name="connsiteX28" fmla="*/ 590689 w 5217957"/>
                <a:gd name="connsiteY28" fmla="*/ 385385 h 6100079"/>
                <a:gd name="connsiteX29" fmla="*/ 1951394 w 5217957"/>
                <a:gd name="connsiteY29" fmla="*/ 82 h 610007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</a:cxnLst>
              <a:rect l="l" t="t" r="r" b="b"/>
              <a:pathLst>
                <a:path w="5217957" h="6100079">
                  <a:moveTo>
                    <a:pt x="1951394" y="82"/>
                  </a:moveTo>
                  <a:cubicBezTo>
                    <a:pt x="2237632" y="-2119"/>
                    <a:pt x="2536431" y="40011"/>
                    <a:pt x="2855178" y="125419"/>
                  </a:cubicBezTo>
                  <a:cubicBezTo>
                    <a:pt x="3697704" y="351173"/>
                    <a:pt x="4370491" y="894159"/>
                    <a:pt x="4779341" y="1591542"/>
                  </a:cubicBezTo>
                  <a:cubicBezTo>
                    <a:pt x="5195535" y="2301324"/>
                    <a:pt x="5338357" y="3170855"/>
                    <a:pt x="5108574" y="4028416"/>
                  </a:cubicBezTo>
                  <a:cubicBezTo>
                    <a:pt x="4880820" y="4878406"/>
                    <a:pt x="4165604" y="5079965"/>
                    <a:pt x="3459359" y="5487716"/>
                  </a:cubicBezTo>
                  <a:cubicBezTo>
                    <a:pt x="2753115" y="5895466"/>
                    <a:pt x="2053265" y="6257288"/>
                    <a:pt x="1203275" y="6029534"/>
                  </a:cubicBezTo>
                  <a:cubicBezTo>
                    <a:pt x="739885" y="5905369"/>
                    <a:pt x="366400" y="5685345"/>
                    <a:pt x="59921" y="5396467"/>
                  </a:cubicBezTo>
                  <a:lnTo>
                    <a:pt x="0" y="5333381"/>
                  </a:lnTo>
                  <a:lnTo>
                    <a:pt x="0" y="4427327"/>
                  </a:lnTo>
                  <a:lnTo>
                    <a:pt x="112056" y="4602502"/>
                  </a:lnTo>
                  <a:cubicBezTo>
                    <a:pt x="215300" y="4749260"/>
                    <a:pt x="325419" y="4877443"/>
                    <a:pt x="443875" y="4989110"/>
                  </a:cubicBezTo>
                  <a:cubicBezTo>
                    <a:pt x="700709" y="5231113"/>
                    <a:pt x="996455" y="5394516"/>
                    <a:pt x="1348175" y="5488759"/>
                  </a:cubicBezTo>
                  <a:cubicBezTo>
                    <a:pt x="1633379" y="5565179"/>
                    <a:pt x="1910917" y="5556430"/>
                    <a:pt x="2221463" y="5461704"/>
                  </a:cubicBezTo>
                  <a:cubicBezTo>
                    <a:pt x="2541923" y="5363721"/>
                    <a:pt x="2870374" y="5181404"/>
                    <a:pt x="3179339" y="5003023"/>
                  </a:cubicBezTo>
                  <a:cubicBezTo>
                    <a:pt x="3323713" y="4919760"/>
                    <a:pt x="3463978" y="4846641"/>
                    <a:pt x="3599638" y="4775996"/>
                  </a:cubicBezTo>
                  <a:cubicBezTo>
                    <a:pt x="3862436" y="4639263"/>
                    <a:pt x="4089314" y="4521074"/>
                    <a:pt x="4259765" y="4374667"/>
                  </a:cubicBezTo>
                  <a:cubicBezTo>
                    <a:pt x="4418282" y="4238625"/>
                    <a:pt x="4513201" y="4087280"/>
                    <a:pt x="4567742" y="3883732"/>
                  </a:cubicBezTo>
                  <a:cubicBezTo>
                    <a:pt x="4660420" y="3537853"/>
                    <a:pt x="4682033" y="3184640"/>
                    <a:pt x="4631929" y="2833886"/>
                  </a:cubicBezTo>
                  <a:cubicBezTo>
                    <a:pt x="4583584" y="2494734"/>
                    <a:pt x="4470646" y="2172121"/>
                    <a:pt x="4296412" y="1874932"/>
                  </a:cubicBezTo>
                  <a:cubicBezTo>
                    <a:pt x="3944879" y="1275559"/>
                    <a:pt x="3381537" y="846289"/>
                    <a:pt x="2710219" y="666410"/>
                  </a:cubicBezTo>
                  <a:cubicBezTo>
                    <a:pt x="2349955" y="569877"/>
                    <a:pt x="2030161" y="539483"/>
                    <a:pt x="1732642" y="573480"/>
                  </a:cubicBezTo>
                  <a:cubicBezTo>
                    <a:pt x="1440866" y="606814"/>
                    <a:pt x="1158880" y="703976"/>
                    <a:pt x="870621" y="870402"/>
                  </a:cubicBezTo>
                  <a:cubicBezTo>
                    <a:pt x="670160" y="986048"/>
                    <a:pt x="589753" y="1064195"/>
                    <a:pt x="537555" y="1125324"/>
                  </a:cubicBezTo>
                  <a:cubicBezTo>
                    <a:pt x="463218" y="1212400"/>
                    <a:pt x="397708" y="1330125"/>
                    <a:pt x="306995" y="1493030"/>
                  </a:cubicBezTo>
                  <a:cubicBezTo>
                    <a:pt x="234596" y="1623167"/>
                    <a:pt x="145436" y="1783409"/>
                    <a:pt x="23579" y="1977465"/>
                  </a:cubicBezTo>
                  <a:lnTo>
                    <a:pt x="0" y="2014291"/>
                  </a:lnTo>
                  <a:lnTo>
                    <a:pt x="0" y="915660"/>
                  </a:lnTo>
                  <a:lnTo>
                    <a:pt x="58609" y="828051"/>
                  </a:lnTo>
                  <a:cubicBezTo>
                    <a:pt x="177453" y="670481"/>
                    <a:pt x="325847" y="538291"/>
                    <a:pt x="590689" y="385385"/>
                  </a:cubicBezTo>
                  <a:cubicBezTo>
                    <a:pt x="1032159" y="130559"/>
                    <a:pt x="1474330" y="3750"/>
                    <a:pt x="1951394" y="82"/>
                  </a:cubicBezTo>
                  <a:close/>
                </a:path>
              </a:pathLst>
            </a:custGeom>
            <a:gradFill>
              <a:gsLst>
                <a:gs pos="2000">
                  <a:schemeClr val="bg1">
                    <a:alpha val="10000"/>
                  </a:schemeClr>
                </a:gs>
                <a:gs pos="16000">
                  <a:schemeClr val="accent6">
                    <a:alpha val="10000"/>
                  </a:schemeClr>
                </a:gs>
                <a:gs pos="100000">
                  <a:schemeClr val="bg1">
                    <a:alpha val="10000"/>
                  </a:schemeClr>
                </a:gs>
                <a:gs pos="85000">
                  <a:schemeClr val="accent1">
                    <a:alpha val="10000"/>
                  </a:schemeClr>
                </a:gs>
              </a:gsLst>
              <a:lin ang="120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/>
            </a:p>
          </p:txBody>
        </p: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9D1337E5-2757-110E-B6EC-B37F023744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1243013"/>
            <a:ext cx="3855720" cy="4371974"/>
          </a:xfrm>
        </p:spPr>
        <p:txBody>
          <a:bodyPr>
            <a:normAutofit/>
          </a:bodyPr>
          <a:lstStyle/>
          <a:p>
            <a:r>
              <a:rPr lang="es-ES" sz="3300" b="1" dirty="0">
                <a:solidFill>
                  <a:schemeClr val="tx2"/>
                </a:solidFill>
              </a:rPr>
              <a:t>INFORME DE INCIDENCIAS (Opcional): </a:t>
            </a:r>
            <a:br>
              <a:rPr lang="es-ES" sz="3300" dirty="0">
                <a:solidFill>
                  <a:schemeClr val="tx2"/>
                </a:solidFill>
              </a:rPr>
            </a:br>
            <a:r>
              <a:rPr lang="es-ES" sz="3300" dirty="0">
                <a:solidFill>
                  <a:schemeClr val="tx2"/>
                </a:solidFill>
              </a:rPr>
              <a:t>En la siguiente caja de texto informe sobre cualquier incidencia ocurrida en el desarrollo de la actividad PA.</a:t>
            </a:r>
            <a:endParaRPr lang="es-PE" sz="3300" dirty="0">
              <a:solidFill>
                <a:schemeClr val="tx2"/>
              </a:solidFill>
            </a:endParaRPr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0A289F2F-9E68-1178-FE98-5CE638EBC1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72200" y="804672"/>
            <a:ext cx="5221224" cy="5230368"/>
          </a:xfrm>
        </p:spPr>
        <p:txBody>
          <a:bodyPr anchor="ctr">
            <a:normAutofit/>
          </a:bodyPr>
          <a:lstStyle/>
          <a:p>
            <a:endParaRPr lang="es-PE" sz="1800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7783884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</TotalTime>
  <Words>142</Words>
  <Application>Microsoft Office PowerPoint</Application>
  <PresentationFormat>Panorámica</PresentationFormat>
  <Paragraphs>19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INFORME DE INCIDENCIAS (Opcional):  En la siguiente caja de texto informe sobre cualquier incidencia ocurrida en el desarrollo de la actividad PA.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Número de grupo: 1</dc:title>
  <dc:creator>ERNESTO RODAS LEON</dc:creator>
  <cp:lastModifiedBy>Jesus Rondon</cp:lastModifiedBy>
  <cp:revision>21</cp:revision>
  <dcterms:created xsi:type="dcterms:W3CDTF">2022-09-09T21:19:54Z</dcterms:created>
  <dcterms:modified xsi:type="dcterms:W3CDTF">2025-06-20T04:28:21Z</dcterms:modified>
</cp:coreProperties>
</file>