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7"/>
  </p:notesMasterIdLst>
  <p:handoutMasterIdLst>
    <p:handoutMasterId r:id="rId48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91" r:id="rId18"/>
    <p:sldId id="365" r:id="rId19"/>
    <p:sldId id="364" r:id="rId20"/>
    <p:sldId id="366" r:id="rId21"/>
    <p:sldId id="367" r:id="rId22"/>
    <p:sldId id="368" r:id="rId23"/>
    <p:sldId id="390" r:id="rId24"/>
    <p:sldId id="389" r:id="rId25"/>
    <p:sldId id="369" r:id="rId26"/>
    <p:sldId id="370" r:id="rId27"/>
    <p:sldId id="379" r:id="rId28"/>
    <p:sldId id="380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1" r:id="rId37"/>
    <p:sldId id="387" r:id="rId38"/>
    <p:sldId id="381" r:id="rId39"/>
    <p:sldId id="382" r:id="rId40"/>
    <p:sldId id="383" r:id="rId41"/>
    <p:sldId id="386" r:id="rId42"/>
    <p:sldId id="385" r:id="rId43"/>
    <p:sldId id="388" r:id="rId44"/>
    <p:sldId id="384" r:id="rId45"/>
    <p:sldId id="26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07/01/2021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07/01/2021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0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38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INTERFAZ DE USUARIO</a:t>
            </a:r>
            <a:br>
              <a:rPr lang="es-ES" dirty="0"/>
            </a:br>
            <a:r>
              <a:rPr lang="es-ES" dirty="0"/>
              <a:t>ACTUALIZADA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 rtlCol="0"/>
          <a:lstStyle/>
          <a:p>
            <a:pPr rtl="0"/>
            <a:r>
              <a:rPr lang="es-ES" dirty="0"/>
              <a:t>CLÍNICA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3548" y="353174"/>
            <a:ext cx="7097541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9326"/>
            <a:ext cx="7140621" cy="60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8276" y="389326"/>
            <a:ext cx="7048085" cy="60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435" y="402686"/>
            <a:ext cx="7032052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71188"/>
            <a:ext cx="7196787" cy="6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72</Words>
  <Application>Microsoft Office PowerPoint</Application>
  <PresentationFormat>Panorámica</PresentationFormat>
  <Paragraphs>52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INTERFAZ DE USUARIO ACTUALIZADA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17</cp:revision>
  <dcterms:created xsi:type="dcterms:W3CDTF">2020-12-09T15:38:40Z</dcterms:created>
  <dcterms:modified xsi:type="dcterms:W3CDTF">2021-01-07T10:30:51Z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