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1"/>
  </p:notesMasterIdLst>
  <p:handoutMasterIdLst>
    <p:handoutMasterId r:id="rId12"/>
  </p:handoutMasterIdLst>
  <p:sldIdLst>
    <p:sldId id="3825" r:id="rId5"/>
    <p:sldId id="3831" r:id="rId6"/>
    <p:sldId id="3835" r:id="rId7"/>
    <p:sldId id="3836" r:id="rId8"/>
    <p:sldId id="3838" r:id="rId9"/>
    <p:sldId id="3834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A378894-AA4E-4300-8B79-55F5F5C4F3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3E08A5-F1BF-492B-BF27-BB8260ACC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12843-E4DF-409D-B381-08D9B0CEB225}" type="datetime1">
              <a:rPr lang="es-ES" smtClean="0"/>
              <a:t>02/12/2020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6C855-A4D1-4D71-9410-B35305EE8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E4332A-7340-4D24-9306-1D6B7E04D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D9BAB-0E33-40C7-B758-E46852043F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72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A0D20-FBC3-42BB-85EB-DAC7A2C5FD7C}" type="datetime1">
              <a:rPr lang="es-ES" smtClean="0"/>
              <a:pPr/>
              <a:t>02/12/2020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6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2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42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09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Marcador de posición de texto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contenido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de tamaño med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osición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pequeñ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 con imag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3/9/20XX</a:t>
            </a: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Título de la presentación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/>
              <a:pPr rtl="0">
                <a:defRPr/>
              </a:pPr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661835"/>
            <a:ext cx="7140665" cy="1889435"/>
          </a:xfrm>
        </p:spPr>
        <p:txBody>
          <a:bodyPr rtlCol="0">
            <a:noAutofit/>
          </a:bodyPr>
          <a:lstStyle/>
          <a:p>
            <a:pPr algn="ctr" rtl="0"/>
            <a:r>
              <a:rPr lang="es-ES" sz="6600" dirty="0">
                <a:solidFill>
                  <a:srgbClr val="FFFFFF"/>
                </a:solidFill>
              </a:rPr>
              <a:t>MODELO CONCEPTUAL</a:t>
            </a:r>
            <a:endParaRPr lang="es-ES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CLÍNICA LÓPEZ </a:t>
            </a:r>
          </a:p>
          <a:p>
            <a:pPr rtl="0"/>
            <a:r>
              <a:rPr lang="es-ES" dirty="0">
                <a:solidFill>
                  <a:srgbClr val="FFFFFF"/>
                </a:solidFill>
              </a:rPr>
              <a:t>MUMPAO</a:t>
            </a:r>
          </a:p>
          <a:p>
            <a:pPr rtl="0"/>
            <a:endParaRPr lang="es-ES" dirty="0"/>
          </a:p>
        </p:txBody>
      </p:sp>
      <p:pic>
        <p:nvPicPr>
          <p:cNvPr id="4" name="Marcador de posición de imagen 14">
            <a:extLst>
              <a:ext uri="{FF2B5EF4-FFF2-40B4-BE49-F238E27FC236}">
                <a16:creationId xmlns:a16="http://schemas.microsoft.com/office/drawing/2014/main" id="{16865DBC-2A2F-4063-99DD-F3AA8A40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8" r="318"/>
          <a:stretch/>
        </p:blipFill>
        <p:spPr>
          <a:xfrm>
            <a:off x="1569541" y="461639"/>
            <a:ext cx="2443165" cy="2439990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47017BA1-6108-4978-B04C-2FAD11224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4133" y="342437"/>
            <a:ext cx="4761856" cy="6196475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Vista consulta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E95841F-098E-4082-8770-760813762C51}"/>
              </a:ext>
            </a:extLst>
          </p:cNvPr>
          <p:cNvSpPr/>
          <p:nvPr/>
        </p:nvSpPr>
        <p:spPr>
          <a:xfrm>
            <a:off x="674707" y="1281791"/>
            <a:ext cx="2930642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19C0D3D2-5A27-43F6-885B-35C4BC1EA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3965" y="588440"/>
            <a:ext cx="5285874" cy="5904435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Vista proveedor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E95841F-098E-4082-8770-760813762C51}"/>
              </a:ext>
            </a:extLst>
          </p:cNvPr>
          <p:cNvSpPr/>
          <p:nvPr/>
        </p:nvSpPr>
        <p:spPr>
          <a:xfrm>
            <a:off x="674707" y="1281791"/>
            <a:ext cx="3544596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87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582C3FB5-24D4-4140-AB14-56002D143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1298" y="1128395"/>
            <a:ext cx="5029199" cy="536448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Vista de venta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E95841F-098E-4082-8770-760813762C51}"/>
              </a:ext>
            </a:extLst>
          </p:cNvPr>
          <p:cNvSpPr/>
          <p:nvPr/>
        </p:nvSpPr>
        <p:spPr>
          <a:xfrm>
            <a:off x="674706" y="1281791"/>
            <a:ext cx="313964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1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1F94DA1D-F974-46C8-ADCE-8FA417EC1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1526" y="389873"/>
            <a:ext cx="9548948" cy="6331602"/>
          </a:xfr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F2D7CB4-3C59-4C9B-A730-A7A5289B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109" y="287383"/>
            <a:ext cx="3320143" cy="1337755"/>
          </a:xfrm>
        </p:spPr>
        <p:txBody>
          <a:bodyPr rtlCol="0"/>
          <a:lstStyle/>
          <a:p>
            <a:pPr rtl="0"/>
            <a:r>
              <a:rPr lang="es-ES" dirty="0"/>
              <a:t>Vista general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E539946-34C6-46F6-B782-4953DC783BF4}"/>
              </a:ext>
            </a:extLst>
          </p:cNvPr>
          <p:cNvSpPr/>
          <p:nvPr/>
        </p:nvSpPr>
        <p:spPr>
          <a:xfrm flipV="1">
            <a:off x="7262949" y="1261961"/>
            <a:ext cx="2901835" cy="5738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0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834501"/>
            <a:ext cx="4616388" cy="4625266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s-ES" smtClean="0"/>
              <a:pPr lvl="0"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5_TF78504181_Win32" id="{5D374B88-5411-4C44-829A-7183F655D19C}" vid="{6DABD57F-DD9C-4887-92D2-023DC65F0F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formas</Template>
  <TotalTime>208</TotalTime>
  <Words>26</Words>
  <Application>Microsoft Office PowerPoint</Application>
  <PresentationFormat>Panorámica</PresentationFormat>
  <Paragraphs>19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Tw Cen MT</vt:lpstr>
      <vt:lpstr>ShapesVTI</vt:lpstr>
      <vt:lpstr>MODELO CONCEPTUAL</vt:lpstr>
      <vt:lpstr>Vista consulta</vt:lpstr>
      <vt:lpstr>Vista proveedor</vt:lpstr>
      <vt:lpstr>Vista de venta</vt:lpstr>
      <vt:lpstr>Vista general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ODONTOLÓGICO CLÍNICA AURORA</dc:title>
  <dc:creator>jesbarsig@alum.us.es</dc:creator>
  <cp:lastModifiedBy>Fernando Hernández</cp:lastModifiedBy>
  <cp:revision>26</cp:revision>
  <dcterms:created xsi:type="dcterms:W3CDTF">2020-10-09T16:25:10Z</dcterms:created>
  <dcterms:modified xsi:type="dcterms:W3CDTF">2020-12-02T16:22:50Z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