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4"/>
  </p:sldMasterIdLst>
  <p:notesMasterIdLst>
    <p:notesMasterId r:id="rId42"/>
  </p:notesMasterIdLst>
  <p:handoutMasterIdLst>
    <p:handoutMasterId r:id="rId43"/>
  </p:handoutMasterIdLst>
  <p:sldIdLst>
    <p:sldId id="348" r:id="rId5"/>
    <p:sldId id="349" r:id="rId6"/>
    <p:sldId id="285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5" r:id="rId18"/>
    <p:sldId id="364" r:id="rId19"/>
    <p:sldId id="366" r:id="rId20"/>
    <p:sldId id="367" r:id="rId21"/>
    <p:sldId id="368" r:id="rId22"/>
    <p:sldId id="369" r:id="rId23"/>
    <p:sldId id="370" r:id="rId24"/>
    <p:sldId id="379" r:id="rId25"/>
    <p:sldId id="380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1" r:id="rId34"/>
    <p:sldId id="381" r:id="rId35"/>
    <p:sldId id="382" r:id="rId36"/>
    <p:sldId id="383" r:id="rId37"/>
    <p:sldId id="386" r:id="rId38"/>
    <p:sldId id="385" r:id="rId39"/>
    <p:sldId id="384" r:id="rId40"/>
    <p:sldId id="26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320378-2036-4F3C-AC92-3EE66094F5A2}" type="datetime1">
              <a:rPr lang="es-ES" smtClean="0"/>
              <a:t>09/12/2020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5202C-ECE4-47F7-9482-65B6053B1E5A}" type="datetime1">
              <a:rPr lang="es-ES" smtClean="0"/>
              <a:pPr/>
              <a:t>09/12/2020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4DD8812-632B-44E3-B183-D20ADC793C3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611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9792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84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5014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8580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0479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7072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4990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6324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74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395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733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984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716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3131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898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230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8257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0504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258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7918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009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7936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48388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46126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483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3483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95016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08229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13556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837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3152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309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3642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1220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275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532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ABA8D0-EC96-4EBC-96A7-EC11A42ABD7C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6977EDF-22E6-492A-9E90-EE0D5CE0FC65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3D62CA0-A886-46D3-8ACB-E2665B38D541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6CF9B03-3A90-4EAB-AA13-DA7891A852E9}"/>
              </a:ext>
            </a:extLst>
          </p:cNvPr>
          <p:cNvSpPr/>
          <p:nvPr userDrawn="1"/>
        </p:nvSpPr>
        <p:spPr>
          <a:xfrm>
            <a:off x="5664570" y="541207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7DB480B-20B4-49E4-AC97-6DE82F06106D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D12BA6D-3D88-4959-8072-9ECBB63D74B7}"/>
              </a:ext>
            </a:extLst>
          </p:cNvPr>
          <p:cNvSpPr/>
          <p:nvPr userDrawn="1"/>
        </p:nvSpPr>
        <p:spPr>
          <a:xfrm>
            <a:off x="1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218257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9120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86255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abecera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7874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17874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72F0D-0414-4CCE-BB17-4504F0E5B4B5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3" y="2565783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5885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3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3" y="265113"/>
            <a:ext cx="6089651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64B9D3-5A98-43E0-8A29-74C42142F240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30"/>
            <a:ext cx="4144096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7" y="5600937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70" y="541207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9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2" y="421817"/>
            <a:ext cx="4144095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</p:spTree>
    <p:extLst>
      <p:ext uri="{BB962C8B-B14F-4D97-AF65-F5344CB8AC3E}">
        <p14:creationId xmlns:p14="http://schemas.microsoft.com/office/powerpoint/2010/main" val="4284144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6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5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1AEE-6482-4DD7-9372-EE0BE46CAC4F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54ABA-49C2-4DF9-8118-88A4955B550B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es-ES" noProof="0" dirty="0"/>
              <a:t>El título va aquí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898191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005702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7795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561AEE-6482-4DD7-9372-EE0BE46CAC4F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EA0BAF0-6699-4116-9CDD-25E8DB955B23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A863CC3-38FA-4DDF-BAE6-35D42966EAC9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CF9A6A8-78C1-42FF-97AB-FD73CEAEDF0B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94027D2-9B66-4116-955D-CB0D5242551D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F96BFC0-6E7D-4174-9B48-7E5DA22B6D4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B34D947-B7D2-4630-B8F4-6ECAC0A2DF38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7E83390-B457-4C46-9DD1-A981201BD947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21502A49-8A22-4825-AB0B-F7953131B3A1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3D65EAF-5D52-4046-81C4-7DAFADE3DCF1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F325896-567A-4933-B76A-5A9170E99D01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C12196A-4DAC-4E91-967E-6D74606B6504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343059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754ABA-49C2-4DF9-8118-88A4955B550B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C0D1D4C-6840-40B3-AC85-95B3880624BD}"/>
              </a:ext>
            </a:extLst>
          </p:cNvPr>
          <p:cNvGrpSpPr/>
          <p:nvPr userDrawn="1"/>
        </p:nvGrpSpPr>
        <p:grpSpPr>
          <a:xfrm rot="5400000">
            <a:off x="-21618" y="1088453"/>
            <a:ext cx="910099" cy="99011"/>
            <a:chOff x="622418" y="280927"/>
            <a:chExt cx="2335705" cy="254101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956CED2-2955-4BB3-8512-9DB5031F78C6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BCB3285-87AE-4709-8A1A-A4281D25BFB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EC1E65D-5033-4961-BB5C-08205A7DFFC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8BF13B5-0051-40BB-9A26-4ED98A4ACFF9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FD3B206-5F18-46F2-AB2C-9D4A5488161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3BFE9CC-B114-4EA7-B399-693E05E00D8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B277EE02-D1E4-4345-90AF-FC855CAB06BA}"/>
              </a:ext>
            </a:extLst>
          </p:cNvPr>
          <p:cNvSpPr/>
          <p:nvPr userDrawn="1"/>
        </p:nvSpPr>
        <p:spPr>
          <a:xfrm>
            <a:off x="10429391" y="360728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B6154C4-6F38-44D3-9E70-BB9C4AAEE0A1}"/>
              </a:ext>
            </a:extLst>
          </p:cNvPr>
          <p:cNvSpPr/>
          <p:nvPr userDrawn="1"/>
        </p:nvSpPr>
        <p:spPr>
          <a:xfrm>
            <a:off x="458088" y="5430448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25E322A-AD41-44F5-887E-551B61D552F1}"/>
              </a:ext>
            </a:extLst>
          </p:cNvPr>
          <p:cNvSpPr/>
          <p:nvPr userDrawn="1"/>
        </p:nvSpPr>
        <p:spPr>
          <a:xfrm>
            <a:off x="5664569" y="125360"/>
            <a:ext cx="176395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B379F7F-F6AA-41D5-877B-9FB5F1450DDF}"/>
              </a:ext>
            </a:extLst>
          </p:cNvPr>
          <p:cNvSpPr/>
          <p:nvPr userDrawn="1"/>
        </p:nvSpPr>
        <p:spPr>
          <a:xfrm>
            <a:off x="11383588" y="6035042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61596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C06B31-DAB9-4974-B8AF-6F1E9BD45DCF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8830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15910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F86B48-0B76-40D2-83DE-7D8A970A6B47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82064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BF86B48-0B76-40D2-83DE-7D8A970A6B47}" type="datetime1">
              <a:rPr lang="es-ES" noProof="0" smtClean="0"/>
              <a:t>09/12/2020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8291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6" r:id="rId13"/>
    <p:sldLayoutId id="2147483716" r:id="rId14"/>
    <p:sldLayoutId id="2147483710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INTERFAZ DE USUARIO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CLINICA LÓPEZ MUMPAO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53174"/>
            <a:ext cx="7155796" cy="6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53174"/>
            <a:ext cx="7155796" cy="61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7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44421" y="365162"/>
            <a:ext cx="7155796" cy="61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5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65162"/>
            <a:ext cx="7140621" cy="61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84315"/>
            <a:ext cx="7140621" cy="61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6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2008" y="373227"/>
            <a:ext cx="7140621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3287" y="373227"/>
            <a:ext cx="7138062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80001" y="373227"/>
            <a:ext cx="7084633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1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72841" y="373227"/>
            <a:ext cx="7098953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67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administrador</a:t>
            </a:r>
          </a:p>
          <a:p>
            <a:pPr rtl="0"/>
            <a:r>
              <a:rPr lang="es-ES" sz="3400" dirty="0"/>
              <a:t>De ventas</a:t>
            </a:r>
          </a:p>
        </p:txBody>
      </p:sp>
    </p:spTree>
    <p:extLst>
      <p:ext uri="{BB962C8B-B14F-4D97-AF65-F5344CB8AC3E}">
        <p14:creationId xmlns:p14="http://schemas.microsoft.com/office/powerpoint/2010/main" val="265389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usuario sin </a:t>
            </a:r>
          </a:p>
          <a:p>
            <a:pPr rtl="0"/>
            <a:r>
              <a:rPr lang="es-ES" sz="3400" dirty="0"/>
              <a:t>SESIÓN ACTIVA</a:t>
            </a:r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119" y="363886"/>
            <a:ext cx="7062685" cy="61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10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08723" y="422773"/>
            <a:ext cx="6951474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97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97648" y="429670"/>
            <a:ext cx="6973625" cy="59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85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119" y="394481"/>
            <a:ext cx="7062685" cy="60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0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8861" y="394481"/>
            <a:ext cx="7031201" cy="60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2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8861" y="406240"/>
            <a:ext cx="7031201" cy="60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5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8861" y="408395"/>
            <a:ext cx="7031201" cy="60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86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8861" y="422773"/>
            <a:ext cx="7031201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85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9243" y="422773"/>
            <a:ext cx="7010436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23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97386" y="422773"/>
            <a:ext cx="6974149" cy="60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926" y="323483"/>
            <a:ext cx="7196787" cy="62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67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3119" y="393284"/>
            <a:ext cx="7062685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87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RESTO DE </a:t>
            </a:r>
          </a:p>
          <a:p>
            <a:pPr rtl="0"/>
            <a:r>
              <a:rPr lang="es-ES" sz="3400" dirty="0"/>
              <a:t>EMPLEADOS</a:t>
            </a:r>
          </a:p>
        </p:txBody>
      </p:sp>
    </p:spTree>
    <p:extLst>
      <p:ext uri="{BB962C8B-B14F-4D97-AF65-F5344CB8AC3E}">
        <p14:creationId xmlns:p14="http://schemas.microsoft.com/office/powerpoint/2010/main" val="669424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393284"/>
            <a:ext cx="7053899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27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2686"/>
            <a:ext cx="7053899" cy="60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27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3485"/>
            <a:ext cx="7053899" cy="60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72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7512" y="402686"/>
            <a:ext cx="7053899" cy="60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50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9658" y="393284"/>
            <a:ext cx="7049606" cy="6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44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3826726-AF33-480C-98D9-9A97F5E6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91" y="1329528"/>
            <a:ext cx="9216514" cy="40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3926" y="349636"/>
            <a:ext cx="7196787" cy="61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4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3926" y="351595"/>
            <a:ext cx="7196787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3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0469" y="351595"/>
            <a:ext cx="7183701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6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1386" y="351595"/>
            <a:ext cx="7181866" cy="61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3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DC74042-7EB4-4191-879A-C41F025E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1386" y="353174"/>
            <a:ext cx="7181866" cy="6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2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343" y="2857500"/>
            <a:ext cx="7356255" cy="114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3400" dirty="0"/>
              <a:t>Vistas del usuario CON </a:t>
            </a:r>
          </a:p>
          <a:p>
            <a:r>
              <a:rPr lang="es-ES" sz="3400" dirty="0"/>
              <a:t>SESIÓN ACTIVA</a:t>
            </a:r>
          </a:p>
          <a:p>
            <a:pPr rtl="0"/>
            <a:endParaRPr lang="es-ES" sz="3400" dirty="0"/>
          </a:p>
        </p:txBody>
      </p:sp>
    </p:spTree>
    <p:extLst>
      <p:ext uri="{BB962C8B-B14F-4D97-AF65-F5344CB8AC3E}">
        <p14:creationId xmlns:p14="http://schemas.microsoft.com/office/powerpoint/2010/main" val="3066472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65</Words>
  <Application>Microsoft Office PowerPoint</Application>
  <PresentationFormat>Panorámica</PresentationFormat>
  <Paragraphs>47</Paragraphs>
  <Slides>37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Tema de Office</vt:lpstr>
      <vt:lpstr>INTERFAZ DE USUARIO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 DE USUARIO</dc:title>
  <dc:creator>manmogvil@alum.us.es</dc:creator>
  <cp:lastModifiedBy>jesbarsig@alum.us.es</cp:lastModifiedBy>
  <cp:revision>7</cp:revision>
  <dcterms:created xsi:type="dcterms:W3CDTF">2020-12-09T15:38:40Z</dcterms:created>
  <dcterms:modified xsi:type="dcterms:W3CDTF">2020-12-09T17:59:10Z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