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1"/>
  </p:notesMasterIdLst>
  <p:handoutMasterIdLst>
    <p:handoutMasterId r:id="rId12"/>
  </p:handoutMasterIdLst>
  <p:sldIdLst>
    <p:sldId id="3825" r:id="rId5"/>
    <p:sldId id="3826" r:id="rId6"/>
    <p:sldId id="3827" r:id="rId7"/>
    <p:sldId id="3831" r:id="rId8"/>
    <p:sldId id="3835" r:id="rId9"/>
    <p:sldId id="3834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B3066-540F-4606-ADEC-65EB1C3E9627}" type="doc">
      <dgm:prSet loTypeId="urn:microsoft.com/office/officeart/2016/7/layout/BasicLinearProcessNumbered#1" loCatId="process" qsTypeId="urn:microsoft.com/office/officeart/2005/8/quickstyle/simple5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0F6BA1FB-59E5-4F16-A7B4-1533BB1F09E4}">
      <dgm:prSet custT="1"/>
      <dgm:spPr/>
      <dgm:t>
        <a:bodyPr rtlCol="0"/>
        <a:lstStyle/>
        <a:p>
          <a:pPr algn="ctr" rtl="0">
            <a:lnSpc>
              <a:spcPct val="100000"/>
            </a:lnSpc>
          </a:pPr>
          <a:r>
            <a:rPr lang="es-ES" sz="1600" b="0" i="0" u="none" noProof="0" dirty="0"/>
            <a:t>No se lleva a cabo un control de stock automatizado. </a:t>
          </a:r>
          <a:endParaRPr lang="es-ES" sz="1600" noProof="0" dirty="0"/>
        </a:p>
      </dgm:t>
    </dgm:pt>
    <dgm:pt modelId="{6A557BB1-C0DD-44CB-8745-CE5481476209}" type="parTrans" cxnId="{F0FA65E5-FB81-4E7A-9467-65363565F4A0}">
      <dgm:prSet/>
      <dgm:spPr/>
      <dgm:t>
        <a:bodyPr rtlCol="0"/>
        <a:lstStyle/>
        <a:p>
          <a:pPr rtl="0"/>
          <a:endParaRPr lang="es-ES" noProof="0" dirty="0"/>
        </a:p>
      </dgm:t>
    </dgm:pt>
    <dgm:pt modelId="{7DBF5CB5-29DD-4671-A0F3-981D48571500}" type="sibTrans" cxnId="{F0FA65E5-FB81-4E7A-9467-65363565F4A0}">
      <dgm:prSet phldrT="2" phldr="0"/>
      <dgm:spPr/>
      <dgm:t>
        <a:bodyPr rtlCol="0"/>
        <a:lstStyle/>
        <a:p>
          <a:pPr rtl="0"/>
          <a:r>
            <a:rPr lang="es-ES" noProof="0"/>
            <a:t>2</a:t>
          </a:r>
          <a:endParaRPr lang="es-ES" noProof="0" dirty="0"/>
        </a:p>
      </dgm:t>
    </dgm:pt>
    <dgm:pt modelId="{1D096F01-AEA8-401D-8348-98E9A81F3CE0}">
      <dgm:prSet custT="1"/>
      <dgm:spPr/>
      <dgm:t>
        <a:bodyPr rtlCol="0"/>
        <a:lstStyle/>
        <a:p>
          <a:pPr algn="ctr" rtl="0">
            <a:lnSpc>
              <a:spcPct val="100000"/>
            </a:lnSpc>
          </a:pPr>
          <a:r>
            <a:rPr lang="es-ES" sz="1600" b="0" i="0" u="none" noProof="0" dirty="0"/>
            <a:t>Solo utilizan los medios convencionales para atraer nuevos clientes. </a:t>
          </a:r>
          <a:endParaRPr lang="es-ES" sz="1600" noProof="0" dirty="0"/>
        </a:p>
      </dgm:t>
    </dgm:pt>
    <dgm:pt modelId="{AB9DA1CE-0370-48BB-8362-3A4CBF7FFB29}" type="parTrans" cxnId="{FD2381C0-DA6F-4859-90D6-313730044E7C}">
      <dgm:prSet/>
      <dgm:spPr/>
      <dgm:t>
        <a:bodyPr rtlCol="0"/>
        <a:lstStyle/>
        <a:p>
          <a:pPr rtl="0"/>
          <a:endParaRPr lang="es-ES" noProof="0" dirty="0"/>
        </a:p>
      </dgm:t>
    </dgm:pt>
    <dgm:pt modelId="{6088456C-4B73-4948-985C-DD954DEF44EF}" type="sibTrans" cxnId="{FD2381C0-DA6F-4859-90D6-313730044E7C}">
      <dgm:prSet phldrT="3" phldr="0"/>
      <dgm:spPr/>
      <dgm:t>
        <a:bodyPr rtlCol="0"/>
        <a:lstStyle/>
        <a:p>
          <a:pPr rtl="0"/>
          <a:r>
            <a:rPr lang="es-ES" noProof="0"/>
            <a:t>3</a:t>
          </a:r>
          <a:endParaRPr lang="es-ES" noProof="0" dirty="0"/>
        </a:p>
      </dgm:t>
    </dgm:pt>
    <dgm:pt modelId="{DE16CBB4-D3F4-44AD-8379-3A5D78B889D5}">
      <dgm:prSet custT="1"/>
      <dgm:spPr/>
      <dgm:t>
        <a:bodyPr rtlCol="0"/>
        <a:lstStyle/>
        <a:p>
          <a:pPr algn="ctr" rtl="0">
            <a:lnSpc>
              <a:spcPct val="100000"/>
            </a:lnSpc>
          </a:pPr>
          <a:r>
            <a:rPr lang="es-ES" sz="1600" b="0" i="0" u="none" noProof="0" dirty="0"/>
            <a:t>El sistema actual no lleva a cabo un registro adecuado de los clientes y sus consultas.</a:t>
          </a:r>
          <a:endParaRPr lang="es-ES" sz="1600" noProof="0" dirty="0"/>
        </a:p>
      </dgm:t>
    </dgm:pt>
    <dgm:pt modelId="{917142D8-7514-46BB-B61D-8633F0189C31}" type="parTrans" cxnId="{058D75E7-8E09-41CE-ADFC-EEAD1556353B}">
      <dgm:prSet/>
      <dgm:spPr/>
      <dgm:t>
        <a:bodyPr rtlCol="0"/>
        <a:lstStyle/>
        <a:p>
          <a:pPr rtl="0"/>
          <a:endParaRPr lang="es-ES" noProof="0" dirty="0"/>
        </a:p>
      </dgm:t>
    </dgm:pt>
    <dgm:pt modelId="{C2728830-9A00-4764-A9F1-670DDF9E57B3}" type="sibTrans" cxnId="{058D75E7-8E09-41CE-ADFC-EEAD1556353B}">
      <dgm:prSet phldrT="4" phldr="0"/>
      <dgm:spPr/>
      <dgm:t>
        <a:bodyPr rtlCol="0"/>
        <a:lstStyle/>
        <a:p>
          <a:pPr rtl="0"/>
          <a:r>
            <a:rPr lang="es-ES" noProof="0"/>
            <a:t>4</a:t>
          </a:r>
          <a:endParaRPr lang="es-ES" noProof="0" dirty="0"/>
        </a:p>
      </dgm:t>
    </dgm:pt>
    <dgm:pt modelId="{198ACE8E-34F4-43E6-BB2E-1809B1CC58DC}">
      <dgm:prSet custT="1"/>
      <dgm:spPr/>
      <dgm:t>
        <a:bodyPr rtlCol="0"/>
        <a:lstStyle/>
        <a:p>
          <a:pPr algn="ctr" rtl="0">
            <a:lnSpc>
              <a:spcPct val="100000"/>
            </a:lnSpc>
          </a:pPr>
          <a:r>
            <a:rPr lang="es-ES" sz="1600" b="0" i="0" u="none" noProof="0" dirty="0"/>
            <a:t>Únicamente se puede solicitar cita vía telefónica o de forma presencial.</a:t>
          </a:r>
          <a:endParaRPr lang="es-ES" sz="1600" noProof="0" dirty="0"/>
        </a:p>
      </dgm:t>
    </dgm:pt>
    <dgm:pt modelId="{C54063C4-24CD-4834-9424-53756AE38C6B}" type="sibTrans" cxnId="{8327A44B-5326-4A8B-9B23-A3D3C09A16F3}">
      <dgm:prSet phldrT="1" phldr="0"/>
      <dgm:spPr/>
      <dgm:t>
        <a:bodyPr rtlCol="0"/>
        <a:lstStyle/>
        <a:p>
          <a:pPr rtl="0"/>
          <a:r>
            <a:rPr lang="es-ES" noProof="0"/>
            <a:t>1</a:t>
          </a:r>
          <a:endParaRPr lang="es-ES" noProof="0" dirty="0"/>
        </a:p>
      </dgm:t>
    </dgm:pt>
    <dgm:pt modelId="{49F555B2-B165-4CB6-8578-DF4BCD791ABF}" type="parTrans" cxnId="{8327A44B-5326-4A8B-9B23-A3D3C09A16F3}">
      <dgm:prSet/>
      <dgm:spPr/>
      <dgm:t>
        <a:bodyPr rtlCol="0"/>
        <a:lstStyle/>
        <a:p>
          <a:pPr rtl="0"/>
          <a:endParaRPr lang="es-ES" noProof="0" dirty="0"/>
        </a:p>
      </dgm:t>
    </dgm:pt>
    <dgm:pt modelId="{869C0C7E-BD0C-4E5F-8D96-6B8EEC39B952}" type="pres">
      <dgm:prSet presAssocID="{0F5B3066-540F-4606-ADEC-65EB1C3E9627}" presName="Name0" presStyleCnt="0">
        <dgm:presLayoutVars>
          <dgm:animLvl val="lvl"/>
          <dgm:resizeHandles val="exact"/>
        </dgm:presLayoutVars>
      </dgm:prSet>
      <dgm:spPr/>
    </dgm:pt>
    <dgm:pt modelId="{A1C50682-E81A-4719-9746-6B052BFB6DD3}" type="pres">
      <dgm:prSet presAssocID="{198ACE8E-34F4-43E6-BB2E-1809B1CC58DC}" presName="compositeNode" presStyleCnt="0">
        <dgm:presLayoutVars>
          <dgm:bulletEnabled val="1"/>
        </dgm:presLayoutVars>
      </dgm:prSet>
      <dgm:spPr/>
    </dgm:pt>
    <dgm:pt modelId="{1896CBD6-4A99-4E4A-A270-A70AEFBAAF7E}" type="pres">
      <dgm:prSet presAssocID="{198ACE8E-34F4-43E6-BB2E-1809B1CC58DC}" presName="bgRect" presStyleLbl="bgAccFollowNode1" presStyleIdx="0" presStyleCnt="4" custLinFactNeighborX="1168" custLinFactNeighborY="297"/>
      <dgm:spPr/>
    </dgm:pt>
    <dgm:pt modelId="{9C3A7F13-9585-42DF-AD32-B56F82B123C8}" type="pres">
      <dgm:prSet presAssocID="{C54063C4-24CD-4834-9424-53756AE38C6B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923B2301-552B-45D2-9EF0-53A10AA17FC6}" type="pres">
      <dgm:prSet presAssocID="{198ACE8E-34F4-43E6-BB2E-1809B1CC58DC}" presName="bottomLine" presStyleLbl="alignNode1" presStyleIdx="1" presStyleCnt="8" custFlipVert="1" custScaleX="97980" custScaleY="2000000" custLinFactNeighborX="1168">
        <dgm:presLayoutVars/>
      </dgm:prSet>
      <dgm:spPr/>
    </dgm:pt>
    <dgm:pt modelId="{1636F17A-F9E0-460B-890B-A46A6E583FD1}" type="pres">
      <dgm:prSet presAssocID="{198ACE8E-34F4-43E6-BB2E-1809B1CC58DC}" presName="nodeText" presStyleLbl="bgAccFollowNode1" presStyleIdx="0" presStyleCnt="4">
        <dgm:presLayoutVars>
          <dgm:bulletEnabled val="1"/>
        </dgm:presLayoutVars>
      </dgm:prSet>
      <dgm:spPr/>
    </dgm:pt>
    <dgm:pt modelId="{CE18CCA6-9206-4DD7-BE09-5291C62117AB}" type="pres">
      <dgm:prSet presAssocID="{C54063C4-24CD-4834-9424-53756AE38C6B}" presName="sibTrans" presStyleCnt="0"/>
      <dgm:spPr/>
    </dgm:pt>
    <dgm:pt modelId="{B75A207A-E561-4A33-8860-3580568F46B8}" type="pres">
      <dgm:prSet presAssocID="{0F6BA1FB-59E5-4F16-A7B4-1533BB1F09E4}" presName="compositeNode" presStyleCnt="0">
        <dgm:presLayoutVars>
          <dgm:bulletEnabled val="1"/>
        </dgm:presLayoutVars>
      </dgm:prSet>
      <dgm:spPr/>
    </dgm:pt>
    <dgm:pt modelId="{02F7283A-0FC3-4AF1-AA94-0270DC0B1C33}" type="pres">
      <dgm:prSet presAssocID="{0F6BA1FB-59E5-4F16-A7B4-1533BB1F09E4}" presName="bgRect" presStyleLbl="bgAccFollowNode1" presStyleIdx="1" presStyleCnt="4"/>
      <dgm:spPr/>
    </dgm:pt>
    <dgm:pt modelId="{C08FC467-91FE-48BD-B243-273925C2B75A}" type="pres">
      <dgm:prSet presAssocID="{7DBF5CB5-29DD-4671-A0F3-981D48571500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DE393E47-CBB6-4D77-A342-C9AFD9FC8CB6}" type="pres">
      <dgm:prSet presAssocID="{0F6BA1FB-59E5-4F16-A7B4-1533BB1F09E4}" presName="bottomLine" presStyleLbl="alignNode1" presStyleIdx="3" presStyleCnt="8">
        <dgm:presLayoutVars/>
      </dgm:prSet>
      <dgm:spPr/>
    </dgm:pt>
    <dgm:pt modelId="{6209B655-7BD8-4C2E-802B-7A837190A817}" type="pres">
      <dgm:prSet presAssocID="{0F6BA1FB-59E5-4F16-A7B4-1533BB1F09E4}" presName="nodeText" presStyleLbl="bgAccFollowNode1" presStyleIdx="1" presStyleCnt="4">
        <dgm:presLayoutVars>
          <dgm:bulletEnabled val="1"/>
        </dgm:presLayoutVars>
      </dgm:prSet>
      <dgm:spPr/>
    </dgm:pt>
    <dgm:pt modelId="{44DA27FB-BF39-4511-84EF-E3EA3F12D2B6}" type="pres">
      <dgm:prSet presAssocID="{7DBF5CB5-29DD-4671-A0F3-981D48571500}" presName="sibTrans" presStyleCnt="0"/>
      <dgm:spPr/>
    </dgm:pt>
    <dgm:pt modelId="{9ED209A7-CD15-4C32-9372-A0384698B942}" type="pres">
      <dgm:prSet presAssocID="{1D096F01-AEA8-401D-8348-98E9A81F3CE0}" presName="compositeNode" presStyleCnt="0">
        <dgm:presLayoutVars>
          <dgm:bulletEnabled val="1"/>
        </dgm:presLayoutVars>
      </dgm:prSet>
      <dgm:spPr/>
    </dgm:pt>
    <dgm:pt modelId="{B5DA272C-701A-4327-802B-15E4D04DF389}" type="pres">
      <dgm:prSet presAssocID="{1D096F01-AEA8-401D-8348-98E9A81F3CE0}" presName="bgRect" presStyleLbl="bgAccFollowNode1" presStyleIdx="2" presStyleCnt="4" custScaleX="117056"/>
      <dgm:spPr/>
    </dgm:pt>
    <dgm:pt modelId="{4104A2F1-FB99-4C42-8067-46B8EEEC9610}" type="pres">
      <dgm:prSet presAssocID="{6088456C-4B73-4948-985C-DD954DEF44EF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2EB92C72-3528-4913-AFF6-FF0B4F338399}" type="pres">
      <dgm:prSet presAssocID="{1D096F01-AEA8-401D-8348-98E9A81F3CE0}" presName="bottomLine" presStyleLbl="alignNode1" presStyleIdx="5" presStyleCnt="8" custFlipVert="1" custScaleX="117001" custScaleY="2000000">
        <dgm:presLayoutVars/>
      </dgm:prSet>
      <dgm:spPr/>
    </dgm:pt>
    <dgm:pt modelId="{74E21D92-0946-4075-ABB7-F58F125D081F}" type="pres">
      <dgm:prSet presAssocID="{1D096F01-AEA8-401D-8348-98E9A81F3CE0}" presName="nodeText" presStyleLbl="bgAccFollowNode1" presStyleIdx="2" presStyleCnt="4">
        <dgm:presLayoutVars>
          <dgm:bulletEnabled val="1"/>
        </dgm:presLayoutVars>
      </dgm:prSet>
      <dgm:spPr/>
    </dgm:pt>
    <dgm:pt modelId="{E7F9CACB-FE98-4F37-853A-1B05B4BF4385}" type="pres">
      <dgm:prSet presAssocID="{6088456C-4B73-4948-985C-DD954DEF44EF}" presName="sibTrans" presStyleCnt="0"/>
      <dgm:spPr/>
    </dgm:pt>
    <dgm:pt modelId="{313C51D3-DB7E-4530-8AFA-F0AE0E26CE2D}" type="pres">
      <dgm:prSet presAssocID="{DE16CBB4-D3F4-44AD-8379-3A5D78B889D5}" presName="compositeNode" presStyleCnt="0">
        <dgm:presLayoutVars>
          <dgm:bulletEnabled val="1"/>
        </dgm:presLayoutVars>
      </dgm:prSet>
      <dgm:spPr/>
    </dgm:pt>
    <dgm:pt modelId="{549A837B-0FA3-4970-A9F9-3BD236350D3D}" type="pres">
      <dgm:prSet presAssocID="{DE16CBB4-D3F4-44AD-8379-3A5D78B889D5}" presName="bgRect" presStyleLbl="bgAccFollowNode1" presStyleIdx="3" presStyleCnt="4"/>
      <dgm:spPr/>
    </dgm:pt>
    <dgm:pt modelId="{AC6B335A-D8B4-46D8-93DE-B9EF1773F6AC}" type="pres">
      <dgm:prSet presAssocID="{C2728830-9A00-4764-A9F1-670DDF9E57B3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7B3E0A16-DB85-46CA-87D6-4D39F6DBFC52}" type="pres">
      <dgm:prSet presAssocID="{DE16CBB4-D3F4-44AD-8379-3A5D78B889D5}" presName="bottomLine" presStyleLbl="alignNode1" presStyleIdx="7" presStyleCnt="8">
        <dgm:presLayoutVars/>
      </dgm:prSet>
      <dgm:spPr/>
    </dgm:pt>
    <dgm:pt modelId="{B80B8360-3897-45DE-BD0A-F9CCC9BAC34F}" type="pres">
      <dgm:prSet presAssocID="{DE16CBB4-D3F4-44AD-8379-3A5D78B889D5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F47EB913-8831-49CC-ABE6-AB555FA6F993}" type="presOf" srcId="{6088456C-4B73-4948-985C-DD954DEF44EF}" destId="{4104A2F1-FB99-4C42-8067-46B8EEEC9610}" srcOrd="0" destOrd="0" presId="urn:microsoft.com/office/officeart/2016/7/layout/BasicLinearProcessNumbered#1"/>
    <dgm:cxn modelId="{EB7FE821-06C9-4CFA-BBFF-63BF8C7F1444}" type="presOf" srcId="{198ACE8E-34F4-43E6-BB2E-1809B1CC58DC}" destId="{1896CBD6-4A99-4E4A-A270-A70AEFBAAF7E}" srcOrd="0" destOrd="0" presId="urn:microsoft.com/office/officeart/2016/7/layout/BasicLinearProcessNumbered#1"/>
    <dgm:cxn modelId="{9B21BC25-6F2C-47C2-8285-8E9BB26D02F7}" type="presOf" srcId="{DE16CBB4-D3F4-44AD-8379-3A5D78B889D5}" destId="{B80B8360-3897-45DE-BD0A-F9CCC9BAC34F}" srcOrd="1" destOrd="0" presId="urn:microsoft.com/office/officeart/2016/7/layout/BasicLinearProcessNumbered#1"/>
    <dgm:cxn modelId="{A7465026-5EB9-4359-B2CA-62409A490278}" type="presOf" srcId="{0F5B3066-540F-4606-ADEC-65EB1C3E9627}" destId="{869C0C7E-BD0C-4E5F-8D96-6B8EEC39B952}" srcOrd="0" destOrd="0" presId="urn:microsoft.com/office/officeart/2016/7/layout/BasicLinearProcessNumbered#1"/>
    <dgm:cxn modelId="{500C1428-BAD2-4EA1-AAAB-CD4D6F648C0B}" type="presOf" srcId="{0F6BA1FB-59E5-4F16-A7B4-1533BB1F09E4}" destId="{02F7283A-0FC3-4AF1-AA94-0270DC0B1C33}" srcOrd="0" destOrd="0" presId="urn:microsoft.com/office/officeart/2016/7/layout/BasicLinearProcessNumbered#1"/>
    <dgm:cxn modelId="{619E3C68-1E17-487D-ABC8-EB727F4952A3}" type="presOf" srcId="{C54063C4-24CD-4834-9424-53756AE38C6B}" destId="{9C3A7F13-9585-42DF-AD32-B56F82B123C8}" srcOrd="0" destOrd="0" presId="urn:microsoft.com/office/officeart/2016/7/layout/BasicLinearProcessNumbered#1"/>
    <dgm:cxn modelId="{F4BF496B-2EAC-4B21-A290-8C4A35AC4213}" type="presOf" srcId="{7DBF5CB5-29DD-4671-A0F3-981D48571500}" destId="{C08FC467-91FE-48BD-B243-273925C2B75A}" srcOrd="0" destOrd="0" presId="urn:microsoft.com/office/officeart/2016/7/layout/BasicLinearProcessNumbered#1"/>
    <dgm:cxn modelId="{32F29D6B-8717-40AA-AB41-CDE85B6445F2}" type="presOf" srcId="{C2728830-9A00-4764-A9F1-670DDF9E57B3}" destId="{AC6B335A-D8B4-46D8-93DE-B9EF1773F6AC}" srcOrd="0" destOrd="0" presId="urn:microsoft.com/office/officeart/2016/7/layout/BasicLinearProcessNumbered#1"/>
    <dgm:cxn modelId="{8327A44B-5326-4A8B-9B23-A3D3C09A16F3}" srcId="{0F5B3066-540F-4606-ADEC-65EB1C3E9627}" destId="{198ACE8E-34F4-43E6-BB2E-1809B1CC58DC}" srcOrd="0" destOrd="0" parTransId="{49F555B2-B165-4CB6-8578-DF4BCD791ABF}" sibTransId="{C54063C4-24CD-4834-9424-53756AE38C6B}"/>
    <dgm:cxn modelId="{EF38696C-3284-4D81-8B6A-406B0A4B5478}" type="presOf" srcId="{DE16CBB4-D3F4-44AD-8379-3A5D78B889D5}" destId="{549A837B-0FA3-4970-A9F9-3BD236350D3D}" srcOrd="0" destOrd="0" presId="urn:microsoft.com/office/officeart/2016/7/layout/BasicLinearProcessNumbered#1"/>
    <dgm:cxn modelId="{2E8EE86D-D18A-48C5-817B-661FEDBE5EB5}" type="presOf" srcId="{0F6BA1FB-59E5-4F16-A7B4-1533BB1F09E4}" destId="{6209B655-7BD8-4C2E-802B-7A837190A817}" srcOrd="1" destOrd="0" presId="urn:microsoft.com/office/officeart/2016/7/layout/BasicLinearProcessNumbered#1"/>
    <dgm:cxn modelId="{AA103CB4-BE4E-4C3C-8A8A-83391F2FB47F}" type="presOf" srcId="{1D096F01-AEA8-401D-8348-98E9A81F3CE0}" destId="{B5DA272C-701A-4327-802B-15E4D04DF389}" srcOrd="0" destOrd="0" presId="urn:microsoft.com/office/officeart/2016/7/layout/BasicLinearProcessNumbered#1"/>
    <dgm:cxn modelId="{EC143BBE-149C-4B2B-96B6-7B3C8595B821}" type="presOf" srcId="{1D096F01-AEA8-401D-8348-98E9A81F3CE0}" destId="{74E21D92-0946-4075-ABB7-F58F125D081F}" srcOrd="1" destOrd="0" presId="urn:microsoft.com/office/officeart/2016/7/layout/BasicLinearProcessNumbered#1"/>
    <dgm:cxn modelId="{FD2381C0-DA6F-4859-90D6-313730044E7C}" srcId="{0F5B3066-540F-4606-ADEC-65EB1C3E9627}" destId="{1D096F01-AEA8-401D-8348-98E9A81F3CE0}" srcOrd="2" destOrd="0" parTransId="{AB9DA1CE-0370-48BB-8362-3A4CBF7FFB29}" sibTransId="{6088456C-4B73-4948-985C-DD954DEF44EF}"/>
    <dgm:cxn modelId="{8CB3EED4-728A-4D4F-ACB4-5DD629623D8A}" type="presOf" srcId="{198ACE8E-34F4-43E6-BB2E-1809B1CC58DC}" destId="{1636F17A-F9E0-460B-890B-A46A6E583FD1}" srcOrd="1" destOrd="0" presId="urn:microsoft.com/office/officeart/2016/7/layout/BasicLinearProcessNumbered#1"/>
    <dgm:cxn modelId="{F0FA65E5-FB81-4E7A-9467-65363565F4A0}" srcId="{0F5B3066-540F-4606-ADEC-65EB1C3E9627}" destId="{0F6BA1FB-59E5-4F16-A7B4-1533BB1F09E4}" srcOrd="1" destOrd="0" parTransId="{6A557BB1-C0DD-44CB-8745-CE5481476209}" sibTransId="{7DBF5CB5-29DD-4671-A0F3-981D48571500}"/>
    <dgm:cxn modelId="{058D75E7-8E09-41CE-ADFC-EEAD1556353B}" srcId="{0F5B3066-540F-4606-ADEC-65EB1C3E9627}" destId="{DE16CBB4-D3F4-44AD-8379-3A5D78B889D5}" srcOrd="3" destOrd="0" parTransId="{917142D8-7514-46BB-B61D-8633F0189C31}" sibTransId="{C2728830-9A00-4764-A9F1-670DDF9E57B3}"/>
    <dgm:cxn modelId="{6FD83AE8-DB7F-4EFE-8F0A-58735E6AEC64}" type="presParOf" srcId="{869C0C7E-BD0C-4E5F-8D96-6B8EEC39B952}" destId="{A1C50682-E81A-4719-9746-6B052BFB6DD3}" srcOrd="0" destOrd="0" presId="urn:microsoft.com/office/officeart/2016/7/layout/BasicLinearProcessNumbered#1"/>
    <dgm:cxn modelId="{AA17009A-379B-43BE-97BA-12B67036AD90}" type="presParOf" srcId="{A1C50682-E81A-4719-9746-6B052BFB6DD3}" destId="{1896CBD6-4A99-4E4A-A270-A70AEFBAAF7E}" srcOrd="0" destOrd="0" presId="urn:microsoft.com/office/officeart/2016/7/layout/BasicLinearProcessNumbered#1"/>
    <dgm:cxn modelId="{6D85C09F-1D0A-406F-9396-06638BA4FD92}" type="presParOf" srcId="{A1C50682-E81A-4719-9746-6B052BFB6DD3}" destId="{9C3A7F13-9585-42DF-AD32-B56F82B123C8}" srcOrd="1" destOrd="0" presId="urn:microsoft.com/office/officeart/2016/7/layout/BasicLinearProcessNumbered#1"/>
    <dgm:cxn modelId="{794669B6-74B7-439A-8EE2-238314813197}" type="presParOf" srcId="{A1C50682-E81A-4719-9746-6B052BFB6DD3}" destId="{923B2301-552B-45D2-9EF0-53A10AA17FC6}" srcOrd="2" destOrd="0" presId="urn:microsoft.com/office/officeart/2016/7/layout/BasicLinearProcessNumbered#1"/>
    <dgm:cxn modelId="{23ECCBA1-941D-4643-9618-18F560A80DAB}" type="presParOf" srcId="{A1C50682-E81A-4719-9746-6B052BFB6DD3}" destId="{1636F17A-F9E0-460B-890B-A46A6E583FD1}" srcOrd="3" destOrd="0" presId="urn:microsoft.com/office/officeart/2016/7/layout/BasicLinearProcessNumbered#1"/>
    <dgm:cxn modelId="{84426433-1E67-4D55-9D10-3C4CF150BF28}" type="presParOf" srcId="{869C0C7E-BD0C-4E5F-8D96-6B8EEC39B952}" destId="{CE18CCA6-9206-4DD7-BE09-5291C62117AB}" srcOrd="1" destOrd="0" presId="urn:microsoft.com/office/officeart/2016/7/layout/BasicLinearProcessNumbered#1"/>
    <dgm:cxn modelId="{16E156BA-CA11-45E4-B5EA-B4F3067B424F}" type="presParOf" srcId="{869C0C7E-BD0C-4E5F-8D96-6B8EEC39B952}" destId="{B75A207A-E561-4A33-8860-3580568F46B8}" srcOrd="2" destOrd="0" presId="urn:microsoft.com/office/officeart/2016/7/layout/BasicLinearProcessNumbered#1"/>
    <dgm:cxn modelId="{63957AA2-61FB-47C5-9B97-06D23CB5FDF5}" type="presParOf" srcId="{B75A207A-E561-4A33-8860-3580568F46B8}" destId="{02F7283A-0FC3-4AF1-AA94-0270DC0B1C33}" srcOrd="0" destOrd="0" presId="urn:microsoft.com/office/officeart/2016/7/layout/BasicLinearProcessNumbered#1"/>
    <dgm:cxn modelId="{3099F022-A87D-4FA3-8BC3-9575F846BC44}" type="presParOf" srcId="{B75A207A-E561-4A33-8860-3580568F46B8}" destId="{C08FC467-91FE-48BD-B243-273925C2B75A}" srcOrd="1" destOrd="0" presId="urn:microsoft.com/office/officeart/2016/7/layout/BasicLinearProcessNumbered#1"/>
    <dgm:cxn modelId="{A2E37B9F-7D4B-49D4-AF46-9A540F2ACE59}" type="presParOf" srcId="{B75A207A-E561-4A33-8860-3580568F46B8}" destId="{DE393E47-CBB6-4D77-A342-C9AFD9FC8CB6}" srcOrd="2" destOrd="0" presId="urn:microsoft.com/office/officeart/2016/7/layout/BasicLinearProcessNumbered#1"/>
    <dgm:cxn modelId="{3374E4EC-7EA8-47C5-B2E6-92A2F8FDFB7F}" type="presParOf" srcId="{B75A207A-E561-4A33-8860-3580568F46B8}" destId="{6209B655-7BD8-4C2E-802B-7A837190A817}" srcOrd="3" destOrd="0" presId="urn:microsoft.com/office/officeart/2016/7/layout/BasicLinearProcessNumbered#1"/>
    <dgm:cxn modelId="{64EBAD3F-E38B-4135-AAA2-C165246599F7}" type="presParOf" srcId="{869C0C7E-BD0C-4E5F-8D96-6B8EEC39B952}" destId="{44DA27FB-BF39-4511-84EF-E3EA3F12D2B6}" srcOrd="3" destOrd="0" presId="urn:microsoft.com/office/officeart/2016/7/layout/BasicLinearProcessNumbered#1"/>
    <dgm:cxn modelId="{C047657C-4647-4043-950A-E8F7F675767E}" type="presParOf" srcId="{869C0C7E-BD0C-4E5F-8D96-6B8EEC39B952}" destId="{9ED209A7-CD15-4C32-9372-A0384698B942}" srcOrd="4" destOrd="0" presId="urn:microsoft.com/office/officeart/2016/7/layout/BasicLinearProcessNumbered#1"/>
    <dgm:cxn modelId="{0F5F3613-D3F0-4FA7-ACBA-C61DDC0B6FCC}" type="presParOf" srcId="{9ED209A7-CD15-4C32-9372-A0384698B942}" destId="{B5DA272C-701A-4327-802B-15E4D04DF389}" srcOrd="0" destOrd="0" presId="urn:microsoft.com/office/officeart/2016/7/layout/BasicLinearProcessNumbered#1"/>
    <dgm:cxn modelId="{AB7A54D4-8E23-4583-8E98-345042A04591}" type="presParOf" srcId="{9ED209A7-CD15-4C32-9372-A0384698B942}" destId="{4104A2F1-FB99-4C42-8067-46B8EEEC9610}" srcOrd="1" destOrd="0" presId="urn:microsoft.com/office/officeart/2016/7/layout/BasicLinearProcessNumbered#1"/>
    <dgm:cxn modelId="{06C75B26-0F3E-41ED-839F-4D64199F4461}" type="presParOf" srcId="{9ED209A7-CD15-4C32-9372-A0384698B942}" destId="{2EB92C72-3528-4913-AFF6-FF0B4F338399}" srcOrd="2" destOrd="0" presId="urn:microsoft.com/office/officeart/2016/7/layout/BasicLinearProcessNumbered#1"/>
    <dgm:cxn modelId="{AAB9864E-92C0-4EA3-9F0E-6EB52D100EBE}" type="presParOf" srcId="{9ED209A7-CD15-4C32-9372-A0384698B942}" destId="{74E21D92-0946-4075-ABB7-F58F125D081F}" srcOrd="3" destOrd="0" presId="urn:microsoft.com/office/officeart/2016/7/layout/BasicLinearProcessNumbered#1"/>
    <dgm:cxn modelId="{13ED127B-27D7-4A94-8FC0-60DF0BA87D27}" type="presParOf" srcId="{869C0C7E-BD0C-4E5F-8D96-6B8EEC39B952}" destId="{E7F9CACB-FE98-4F37-853A-1B05B4BF4385}" srcOrd="5" destOrd="0" presId="urn:microsoft.com/office/officeart/2016/7/layout/BasicLinearProcessNumbered#1"/>
    <dgm:cxn modelId="{4B61CEE5-C2BB-4897-9CE0-A1A15D162F44}" type="presParOf" srcId="{869C0C7E-BD0C-4E5F-8D96-6B8EEC39B952}" destId="{313C51D3-DB7E-4530-8AFA-F0AE0E26CE2D}" srcOrd="6" destOrd="0" presId="urn:microsoft.com/office/officeart/2016/7/layout/BasicLinearProcessNumbered#1"/>
    <dgm:cxn modelId="{9B85DE27-B7E4-402F-BE27-E3C3985E9A79}" type="presParOf" srcId="{313C51D3-DB7E-4530-8AFA-F0AE0E26CE2D}" destId="{549A837B-0FA3-4970-A9F9-3BD236350D3D}" srcOrd="0" destOrd="0" presId="urn:microsoft.com/office/officeart/2016/7/layout/BasicLinearProcessNumbered#1"/>
    <dgm:cxn modelId="{9D5D9389-D124-429A-8F96-49696F6F4EF9}" type="presParOf" srcId="{313C51D3-DB7E-4530-8AFA-F0AE0E26CE2D}" destId="{AC6B335A-D8B4-46D8-93DE-B9EF1773F6AC}" srcOrd="1" destOrd="0" presId="urn:microsoft.com/office/officeart/2016/7/layout/BasicLinearProcessNumbered#1"/>
    <dgm:cxn modelId="{AEF2A504-6850-4ED8-81A9-8B6F7FF43DCD}" type="presParOf" srcId="{313C51D3-DB7E-4530-8AFA-F0AE0E26CE2D}" destId="{7B3E0A16-DB85-46CA-87D6-4D39F6DBFC52}" srcOrd="2" destOrd="0" presId="urn:microsoft.com/office/officeart/2016/7/layout/BasicLinearProcessNumbered#1"/>
    <dgm:cxn modelId="{25F27692-3F46-46F7-BF34-29BD99560D08}" type="presParOf" srcId="{313C51D3-DB7E-4530-8AFA-F0AE0E26CE2D}" destId="{B80B8360-3897-45DE-BD0A-F9CCC9BAC34F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5B3066-540F-4606-ADEC-65EB1C3E9627}" type="doc">
      <dgm:prSet loTypeId="urn:microsoft.com/office/officeart/2016/7/layout/BasicLinearProcessNumbered#1" loCatId="process" qsTypeId="urn:microsoft.com/office/officeart/2005/8/quickstyle/simple5" qsCatId="simple" csTypeId="urn:microsoft.com/office/officeart/2005/8/colors/accent4_2" csCatId="accent4" phldr="1"/>
      <dgm:spPr/>
      <dgm:t>
        <a:bodyPr rtlCol="0"/>
        <a:lstStyle/>
        <a:p>
          <a:pPr rtl="0"/>
          <a:endParaRPr lang="en-US"/>
        </a:p>
      </dgm:t>
    </dgm:pt>
    <dgm:pt modelId="{198ACE8E-34F4-43E6-BB2E-1809B1CC58DC}">
      <dgm:prSet custT="1"/>
      <dgm:spPr/>
      <dgm:t>
        <a:bodyPr rtlCol="0"/>
        <a:lstStyle/>
        <a:p>
          <a:pPr algn="ctr" rtl="0">
            <a:lnSpc>
              <a:spcPct val="100000"/>
            </a:lnSpc>
          </a:pPr>
          <a:r>
            <a:rPr lang="es-ES" sz="1600" b="0" i="0" u="none" noProof="0" dirty="0"/>
            <a:t>Ofrecer la posibilidad de solicitar citas de forma rápida y sencilla vía on-line.</a:t>
          </a:r>
          <a:endParaRPr lang="es-ES" sz="1600" noProof="0" dirty="0"/>
        </a:p>
      </dgm:t>
    </dgm:pt>
    <dgm:pt modelId="{49F555B2-B165-4CB6-8578-DF4BCD791ABF}" type="parTrans" cxnId="{8327A44B-5326-4A8B-9B23-A3D3C09A16F3}">
      <dgm:prSet/>
      <dgm:spPr/>
      <dgm:t>
        <a:bodyPr rtlCol="0"/>
        <a:lstStyle/>
        <a:p>
          <a:pPr rtl="0"/>
          <a:endParaRPr lang="es-ES" noProof="0" dirty="0"/>
        </a:p>
      </dgm:t>
    </dgm:pt>
    <dgm:pt modelId="{C54063C4-24CD-4834-9424-53756AE38C6B}" type="sibTrans" cxnId="{8327A44B-5326-4A8B-9B23-A3D3C09A16F3}">
      <dgm:prSet phldrT="1" phldr="0"/>
      <dgm:spPr/>
      <dgm:t>
        <a:bodyPr rtlCol="0"/>
        <a:lstStyle/>
        <a:p>
          <a:pPr rtl="0"/>
          <a:r>
            <a:rPr lang="es-ES" noProof="0"/>
            <a:t>1</a:t>
          </a:r>
          <a:endParaRPr lang="es-ES" noProof="0" dirty="0"/>
        </a:p>
      </dgm:t>
    </dgm:pt>
    <dgm:pt modelId="{0F6BA1FB-59E5-4F16-A7B4-1533BB1F09E4}">
      <dgm:prSet custT="1"/>
      <dgm:spPr/>
      <dgm:t>
        <a:bodyPr rtlCol="0"/>
        <a:lstStyle/>
        <a:p>
          <a:pPr algn="ctr" rtl="0">
            <a:lnSpc>
              <a:spcPct val="100000"/>
            </a:lnSpc>
          </a:pPr>
          <a:r>
            <a:rPr lang="es-ES" sz="1600" b="0" i="0" u="none" noProof="0" dirty="0"/>
            <a:t>Ofrecer un sistema que evite la gestión manual del stock existente. </a:t>
          </a:r>
          <a:endParaRPr lang="es-ES" sz="1600" noProof="0" dirty="0"/>
        </a:p>
      </dgm:t>
    </dgm:pt>
    <dgm:pt modelId="{6A557BB1-C0DD-44CB-8745-CE5481476209}" type="parTrans" cxnId="{F0FA65E5-FB81-4E7A-9467-65363565F4A0}">
      <dgm:prSet/>
      <dgm:spPr/>
      <dgm:t>
        <a:bodyPr rtlCol="0"/>
        <a:lstStyle/>
        <a:p>
          <a:pPr rtl="0"/>
          <a:endParaRPr lang="es-ES" noProof="0" dirty="0"/>
        </a:p>
      </dgm:t>
    </dgm:pt>
    <dgm:pt modelId="{7DBF5CB5-29DD-4671-A0F3-981D48571500}" type="sibTrans" cxnId="{F0FA65E5-FB81-4E7A-9467-65363565F4A0}">
      <dgm:prSet phldrT="2" phldr="0"/>
      <dgm:spPr/>
      <dgm:t>
        <a:bodyPr rtlCol="0"/>
        <a:lstStyle/>
        <a:p>
          <a:pPr rtl="0"/>
          <a:r>
            <a:rPr lang="es-ES" noProof="0"/>
            <a:t>2</a:t>
          </a:r>
          <a:endParaRPr lang="es-ES" noProof="0" dirty="0"/>
        </a:p>
      </dgm:t>
    </dgm:pt>
    <dgm:pt modelId="{1D096F01-AEA8-401D-8348-98E9A81F3CE0}">
      <dgm:prSet custT="1"/>
      <dgm:spPr/>
      <dgm:t>
        <a:bodyPr rtlCol="0"/>
        <a:lstStyle/>
        <a:p>
          <a:pPr algn="ctr" rtl="0">
            <a:lnSpc>
              <a:spcPct val="100000"/>
            </a:lnSpc>
          </a:pPr>
          <a:r>
            <a:rPr lang="es-ES" sz="1600" b="0" i="0" u="none" noProof="0" dirty="0"/>
            <a:t>Creación de una aplicación web que permita atraer a nuevos clientes. </a:t>
          </a:r>
          <a:endParaRPr lang="es-ES" sz="1600" noProof="0" dirty="0"/>
        </a:p>
      </dgm:t>
    </dgm:pt>
    <dgm:pt modelId="{AB9DA1CE-0370-48BB-8362-3A4CBF7FFB29}" type="parTrans" cxnId="{FD2381C0-DA6F-4859-90D6-313730044E7C}">
      <dgm:prSet/>
      <dgm:spPr/>
      <dgm:t>
        <a:bodyPr rtlCol="0"/>
        <a:lstStyle/>
        <a:p>
          <a:pPr rtl="0"/>
          <a:endParaRPr lang="es-ES" noProof="0" dirty="0"/>
        </a:p>
      </dgm:t>
    </dgm:pt>
    <dgm:pt modelId="{6088456C-4B73-4948-985C-DD954DEF44EF}" type="sibTrans" cxnId="{FD2381C0-DA6F-4859-90D6-313730044E7C}">
      <dgm:prSet phldrT="3" phldr="0"/>
      <dgm:spPr/>
      <dgm:t>
        <a:bodyPr rtlCol="0"/>
        <a:lstStyle/>
        <a:p>
          <a:pPr rtl="0"/>
          <a:r>
            <a:rPr lang="es-ES" noProof="0"/>
            <a:t>3</a:t>
          </a:r>
          <a:endParaRPr lang="es-ES" noProof="0" dirty="0"/>
        </a:p>
      </dgm:t>
    </dgm:pt>
    <dgm:pt modelId="{DE16CBB4-D3F4-44AD-8379-3A5D78B889D5}">
      <dgm:prSet custT="1"/>
      <dgm:spPr/>
      <dgm:t>
        <a:bodyPr rtlCol="0"/>
        <a:lstStyle/>
        <a:p>
          <a:pPr algn="ctr" rtl="0">
            <a:lnSpc>
              <a:spcPct val="100000"/>
            </a:lnSpc>
          </a:pPr>
          <a:r>
            <a:rPr lang="es-ES" sz="1600" b="0" i="0" u="none" noProof="0" dirty="0"/>
            <a:t>Herramienta que facilite una correcta administración de los datos e historial del paciente. </a:t>
          </a:r>
          <a:endParaRPr lang="es-ES" sz="1600" noProof="0" dirty="0"/>
        </a:p>
      </dgm:t>
    </dgm:pt>
    <dgm:pt modelId="{917142D8-7514-46BB-B61D-8633F0189C31}" type="parTrans" cxnId="{058D75E7-8E09-41CE-ADFC-EEAD1556353B}">
      <dgm:prSet/>
      <dgm:spPr/>
      <dgm:t>
        <a:bodyPr rtlCol="0"/>
        <a:lstStyle/>
        <a:p>
          <a:pPr rtl="0"/>
          <a:endParaRPr lang="es-ES" noProof="0" dirty="0"/>
        </a:p>
      </dgm:t>
    </dgm:pt>
    <dgm:pt modelId="{C2728830-9A00-4764-A9F1-670DDF9E57B3}" type="sibTrans" cxnId="{058D75E7-8E09-41CE-ADFC-EEAD1556353B}">
      <dgm:prSet phldrT="4" phldr="0"/>
      <dgm:spPr/>
      <dgm:t>
        <a:bodyPr rtlCol="0"/>
        <a:lstStyle/>
        <a:p>
          <a:pPr rtl="0"/>
          <a:r>
            <a:rPr lang="es-ES" noProof="0"/>
            <a:t>4</a:t>
          </a:r>
          <a:endParaRPr lang="es-ES" noProof="0" dirty="0"/>
        </a:p>
      </dgm:t>
    </dgm:pt>
    <dgm:pt modelId="{869C0C7E-BD0C-4E5F-8D96-6B8EEC39B952}" type="pres">
      <dgm:prSet presAssocID="{0F5B3066-540F-4606-ADEC-65EB1C3E9627}" presName="Name0" presStyleCnt="0">
        <dgm:presLayoutVars>
          <dgm:animLvl val="lvl"/>
          <dgm:resizeHandles val="exact"/>
        </dgm:presLayoutVars>
      </dgm:prSet>
      <dgm:spPr/>
    </dgm:pt>
    <dgm:pt modelId="{A1C50682-E81A-4719-9746-6B052BFB6DD3}" type="pres">
      <dgm:prSet presAssocID="{198ACE8E-34F4-43E6-BB2E-1809B1CC58DC}" presName="compositeNode" presStyleCnt="0">
        <dgm:presLayoutVars>
          <dgm:bulletEnabled val="1"/>
        </dgm:presLayoutVars>
      </dgm:prSet>
      <dgm:spPr/>
    </dgm:pt>
    <dgm:pt modelId="{1896CBD6-4A99-4E4A-A270-A70AEFBAAF7E}" type="pres">
      <dgm:prSet presAssocID="{198ACE8E-34F4-43E6-BB2E-1809B1CC58DC}" presName="bgRect" presStyleLbl="bgAccFollowNode1" presStyleIdx="0" presStyleCnt="4"/>
      <dgm:spPr/>
    </dgm:pt>
    <dgm:pt modelId="{9C3A7F13-9585-42DF-AD32-B56F82B123C8}" type="pres">
      <dgm:prSet presAssocID="{C54063C4-24CD-4834-9424-53756AE38C6B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923B2301-552B-45D2-9EF0-53A10AA17FC6}" type="pres">
      <dgm:prSet presAssocID="{198ACE8E-34F4-43E6-BB2E-1809B1CC58DC}" presName="bottomLine" presStyleLbl="alignNode1" presStyleIdx="1" presStyleCnt="8">
        <dgm:presLayoutVars/>
      </dgm:prSet>
      <dgm:spPr/>
    </dgm:pt>
    <dgm:pt modelId="{1636F17A-F9E0-460B-890B-A46A6E583FD1}" type="pres">
      <dgm:prSet presAssocID="{198ACE8E-34F4-43E6-BB2E-1809B1CC58DC}" presName="nodeText" presStyleLbl="bgAccFollowNode1" presStyleIdx="0" presStyleCnt="4">
        <dgm:presLayoutVars>
          <dgm:bulletEnabled val="1"/>
        </dgm:presLayoutVars>
      </dgm:prSet>
      <dgm:spPr/>
    </dgm:pt>
    <dgm:pt modelId="{CE18CCA6-9206-4DD7-BE09-5291C62117AB}" type="pres">
      <dgm:prSet presAssocID="{C54063C4-24CD-4834-9424-53756AE38C6B}" presName="sibTrans" presStyleCnt="0"/>
      <dgm:spPr/>
    </dgm:pt>
    <dgm:pt modelId="{B75A207A-E561-4A33-8860-3580568F46B8}" type="pres">
      <dgm:prSet presAssocID="{0F6BA1FB-59E5-4F16-A7B4-1533BB1F09E4}" presName="compositeNode" presStyleCnt="0">
        <dgm:presLayoutVars>
          <dgm:bulletEnabled val="1"/>
        </dgm:presLayoutVars>
      </dgm:prSet>
      <dgm:spPr/>
    </dgm:pt>
    <dgm:pt modelId="{02F7283A-0FC3-4AF1-AA94-0270DC0B1C33}" type="pres">
      <dgm:prSet presAssocID="{0F6BA1FB-59E5-4F16-A7B4-1533BB1F09E4}" presName="bgRect" presStyleLbl="bgAccFollowNode1" presStyleIdx="1" presStyleCnt="4"/>
      <dgm:spPr/>
    </dgm:pt>
    <dgm:pt modelId="{C08FC467-91FE-48BD-B243-273925C2B75A}" type="pres">
      <dgm:prSet presAssocID="{7DBF5CB5-29DD-4671-A0F3-981D48571500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DE393E47-CBB6-4D77-A342-C9AFD9FC8CB6}" type="pres">
      <dgm:prSet presAssocID="{0F6BA1FB-59E5-4F16-A7B4-1533BB1F09E4}" presName="bottomLine" presStyleLbl="alignNode1" presStyleIdx="3" presStyleCnt="8">
        <dgm:presLayoutVars/>
      </dgm:prSet>
      <dgm:spPr/>
    </dgm:pt>
    <dgm:pt modelId="{6209B655-7BD8-4C2E-802B-7A837190A817}" type="pres">
      <dgm:prSet presAssocID="{0F6BA1FB-59E5-4F16-A7B4-1533BB1F09E4}" presName="nodeText" presStyleLbl="bgAccFollowNode1" presStyleIdx="1" presStyleCnt="4">
        <dgm:presLayoutVars>
          <dgm:bulletEnabled val="1"/>
        </dgm:presLayoutVars>
      </dgm:prSet>
      <dgm:spPr/>
    </dgm:pt>
    <dgm:pt modelId="{44DA27FB-BF39-4511-84EF-E3EA3F12D2B6}" type="pres">
      <dgm:prSet presAssocID="{7DBF5CB5-29DD-4671-A0F3-981D48571500}" presName="sibTrans" presStyleCnt="0"/>
      <dgm:spPr/>
    </dgm:pt>
    <dgm:pt modelId="{9ED209A7-CD15-4C32-9372-A0384698B942}" type="pres">
      <dgm:prSet presAssocID="{1D096F01-AEA8-401D-8348-98E9A81F3CE0}" presName="compositeNode" presStyleCnt="0">
        <dgm:presLayoutVars>
          <dgm:bulletEnabled val="1"/>
        </dgm:presLayoutVars>
      </dgm:prSet>
      <dgm:spPr/>
    </dgm:pt>
    <dgm:pt modelId="{B5DA272C-701A-4327-802B-15E4D04DF389}" type="pres">
      <dgm:prSet presAssocID="{1D096F01-AEA8-401D-8348-98E9A81F3CE0}" presName="bgRect" presStyleLbl="bgAccFollowNode1" presStyleIdx="2" presStyleCnt="4"/>
      <dgm:spPr/>
    </dgm:pt>
    <dgm:pt modelId="{4104A2F1-FB99-4C42-8067-46B8EEEC9610}" type="pres">
      <dgm:prSet presAssocID="{6088456C-4B73-4948-985C-DD954DEF44EF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2EB92C72-3528-4913-AFF6-FF0B4F338399}" type="pres">
      <dgm:prSet presAssocID="{1D096F01-AEA8-401D-8348-98E9A81F3CE0}" presName="bottomLine" presStyleLbl="alignNode1" presStyleIdx="5" presStyleCnt="8">
        <dgm:presLayoutVars/>
      </dgm:prSet>
      <dgm:spPr/>
    </dgm:pt>
    <dgm:pt modelId="{74E21D92-0946-4075-ABB7-F58F125D081F}" type="pres">
      <dgm:prSet presAssocID="{1D096F01-AEA8-401D-8348-98E9A81F3CE0}" presName="nodeText" presStyleLbl="bgAccFollowNode1" presStyleIdx="2" presStyleCnt="4">
        <dgm:presLayoutVars>
          <dgm:bulletEnabled val="1"/>
        </dgm:presLayoutVars>
      </dgm:prSet>
      <dgm:spPr/>
    </dgm:pt>
    <dgm:pt modelId="{E7F9CACB-FE98-4F37-853A-1B05B4BF4385}" type="pres">
      <dgm:prSet presAssocID="{6088456C-4B73-4948-985C-DD954DEF44EF}" presName="sibTrans" presStyleCnt="0"/>
      <dgm:spPr/>
    </dgm:pt>
    <dgm:pt modelId="{313C51D3-DB7E-4530-8AFA-F0AE0E26CE2D}" type="pres">
      <dgm:prSet presAssocID="{DE16CBB4-D3F4-44AD-8379-3A5D78B889D5}" presName="compositeNode" presStyleCnt="0">
        <dgm:presLayoutVars>
          <dgm:bulletEnabled val="1"/>
        </dgm:presLayoutVars>
      </dgm:prSet>
      <dgm:spPr/>
    </dgm:pt>
    <dgm:pt modelId="{549A837B-0FA3-4970-A9F9-3BD236350D3D}" type="pres">
      <dgm:prSet presAssocID="{DE16CBB4-D3F4-44AD-8379-3A5D78B889D5}" presName="bgRect" presStyleLbl="bgAccFollowNode1" presStyleIdx="3" presStyleCnt="4"/>
      <dgm:spPr/>
    </dgm:pt>
    <dgm:pt modelId="{AC6B335A-D8B4-46D8-93DE-B9EF1773F6AC}" type="pres">
      <dgm:prSet presAssocID="{C2728830-9A00-4764-A9F1-670DDF9E57B3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7B3E0A16-DB85-46CA-87D6-4D39F6DBFC52}" type="pres">
      <dgm:prSet presAssocID="{DE16CBB4-D3F4-44AD-8379-3A5D78B889D5}" presName="bottomLine" presStyleLbl="alignNode1" presStyleIdx="7" presStyleCnt="8">
        <dgm:presLayoutVars/>
      </dgm:prSet>
      <dgm:spPr/>
    </dgm:pt>
    <dgm:pt modelId="{B80B8360-3897-45DE-BD0A-F9CCC9BAC34F}" type="pres">
      <dgm:prSet presAssocID="{DE16CBB4-D3F4-44AD-8379-3A5D78B889D5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F47EB913-8831-49CC-ABE6-AB555FA6F993}" type="presOf" srcId="{6088456C-4B73-4948-985C-DD954DEF44EF}" destId="{4104A2F1-FB99-4C42-8067-46B8EEEC9610}" srcOrd="0" destOrd="0" presId="urn:microsoft.com/office/officeart/2016/7/layout/BasicLinearProcessNumbered#1"/>
    <dgm:cxn modelId="{EB7FE821-06C9-4CFA-BBFF-63BF8C7F1444}" type="presOf" srcId="{198ACE8E-34F4-43E6-BB2E-1809B1CC58DC}" destId="{1896CBD6-4A99-4E4A-A270-A70AEFBAAF7E}" srcOrd="0" destOrd="0" presId="urn:microsoft.com/office/officeart/2016/7/layout/BasicLinearProcessNumbered#1"/>
    <dgm:cxn modelId="{9B21BC25-6F2C-47C2-8285-8E9BB26D02F7}" type="presOf" srcId="{DE16CBB4-D3F4-44AD-8379-3A5D78B889D5}" destId="{B80B8360-3897-45DE-BD0A-F9CCC9BAC34F}" srcOrd="1" destOrd="0" presId="urn:microsoft.com/office/officeart/2016/7/layout/BasicLinearProcessNumbered#1"/>
    <dgm:cxn modelId="{A7465026-5EB9-4359-B2CA-62409A490278}" type="presOf" srcId="{0F5B3066-540F-4606-ADEC-65EB1C3E9627}" destId="{869C0C7E-BD0C-4E5F-8D96-6B8EEC39B952}" srcOrd="0" destOrd="0" presId="urn:microsoft.com/office/officeart/2016/7/layout/BasicLinearProcessNumbered#1"/>
    <dgm:cxn modelId="{500C1428-BAD2-4EA1-AAAB-CD4D6F648C0B}" type="presOf" srcId="{0F6BA1FB-59E5-4F16-A7B4-1533BB1F09E4}" destId="{02F7283A-0FC3-4AF1-AA94-0270DC0B1C33}" srcOrd="0" destOrd="0" presId="urn:microsoft.com/office/officeart/2016/7/layout/BasicLinearProcessNumbered#1"/>
    <dgm:cxn modelId="{619E3C68-1E17-487D-ABC8-EB727F4952A3}" type="presOf" srcId="{C54063C4-24CD-4834-9424-53756AE38C6B}" destId="{9C3A7F13-9585-42DF-AD32-B56F82B123C8}" srcOrd="0" destOrd="0" presId="urn:microsoft.com/office/officeart/2016/7/layout/BasicLinearProcessNumbered#1"/>
    <dgm:cxn modelId="{F4BF496B-2EAC-4B21-A290-8C4A35AC4213}" type="presOf" srcId="{7DBF5CB5-29DD-4671-A0F3-981D48571500}" destId="{C08FC467-91FE-48BD-B243-273925C2B75A}" srcOrd="0" destOrd="0" presId="urn:microsoft.com/office/officeart/2016/7/layout/BasicLinearProcessNumbered#1"/>
    <dgm:cxn modelId="{32F29D6B-8717-40AA-AB41-CDE85B6445F2}" type="presOf" srcId="{C2728830-9A00-4764-A9F1-670DDF9E57B3}" destId="{AC6B335A-D8B4-46D8-93DE-B9EF1773F6AC}" srcOrd="0" destOrd="0" presId="urn:microsoft.com/office/officeart/2016/7/layout/BasicLinearProcessNumbered#1"/>
    <dgm:cxn modelId="{8327A44B-5326-4A8B-9B23-A3D3C09A16F3}" srcId="{0F5B3066-540F-4606-ADEC-65EB1C3E9627}" destId="{198ACE8E-34F4-43E6-BB2E-1809B1CC58DC}" srcOrd="0" destOrd="0" parTransId="{49F555B2-B165-4CB6-8578-DF4BCD791ABF}" sibTransId="{C54063C4-24CD-4834-9424-53756AE38C6B}"/>
    <dgm:cxn modelId="{EF38696C-3284-4D81-8B6A-406B0A4B5478}" type="presOf" srcId="{DE16CBB4-D3F4-44AD-8379-3A5D78B889D5}" destId="{549A837B-0FA3-4970-A9F9-3BD236350D3D}" srcOrd="0" destOrd="0" presId="urn:microsoft.com/office/officeart/2016/7/layout/BasicLinearProcessNumbered#1"/>
    <dgm:cxn modelId="{2E8EE86D-D18A-48C5-817B-661FEDBE5EB5}" type="presOf" srcId="{0F6BA1FB-59E5-4F16-A7B4-1533BB1F09E4}" destId="{6209B655-7BD8-4C2E-802B-7A837190A817}" srcOrd="1" destOrd="0" presId="urn:microsoft.com/office/officeart/2016/7/layout/BasicLinearProcessNumbered#1"/>
    <dgm:cxn modelId="{AA103CB4-BE4E-4C3C-8A8A-83391F2FB47F}" type="presOf" srcId="{1D096F01-AEA8-401D-8348-98E9A81F3CE0}" destId="{B5DA272C-701A-4327-802B-15E4D04DF389}" srcOrd="0" destOrd="0" presId="urn:microsoft.com/office/officeart/2016/7/layout/BasicLinearProcessNumbered#1"/>
    <dgm:cxn modelId="{EC143BBE-149C-4B2B-96B6-7B3C8595B821}" type="presOf" srcId="{1D096F01-AEA8-401D-8348-98E9A81F3CE0}" destId="{74E21D92-0946-4075-ABB7-F58F125D081F}" srcOrd="1" destOrd="0" presId="urn:microsoft.com/office/officeart/2016/7/layout/BasicLinearProcessNumbered#1"/>
    <dgm:cxn modelId="{FD2381C0-DA6F-4859-90D6-313730044E7C}" srcId="{0F5B3066-540F-4606-ADEC-65EB1C3E9627}" destId="{1D096F01-AEA8-401D-8348-98E9A81F3CE0}" srcOrd="2" destOrd="0" parTransId="{AB9DA1CE-0370-48BB-8362-3A4CBF7FFB29}" sibTransId="{6088456C-4B73-4948-985C-DD954DEF44EF}"/>
    <dgm:cxn modelId="{8CB3EED4-728A-4D4F-ACB4-5DD629623D8A}" type="presOf" srcId="{198ACE8E-34F4-43E6-BB2E-1809B1CC58DC}" destId="{1636F17A-F9E0-460B-890B-A46A6E583FD1}" srcOrd="1" destOrd="0" presId="urn:microsoft.com/office/officeart/2016/7/layout/BasicLinearProcessNumbered#1"/>
    <dgm:cxn modelId="{F0FA65E5-FB81-4E7A-9467-65363565F4A0}" srcId="{0F5B3066-540F-4606-ADEC-65EB1C3E9627}" destId="{0F6BA1FB-59E5-4F16-A7B4-1533BB1F09E4}" srcOrd="1" destOrd="0" parTransId="{6A557BB1-C0DD-44CB-8745-CE5481476209}" sibTransId="{7DBF5CB5-29DD-4671-A0F3-981D48571500}"/>
    <dgm:cxn modelId="{058D75E7-8E09-41CE-ADFC-EEAD1556353B}" srcId="{0F5B3066-540F-4606-ADEC-65EB1C3E9627}" destId="{DE16CBB4-D3F4-44AD-8379-3A5D78B889D5}" srcOrd="3" destOrd="0" parTransId="{917142D8-7514-46BB-B61D-8633F0189C31}" sibTransId="{C2728830-9A00-4764-A9F1-670DDF9E57B3}"/>
    <dgm:cxn modelId="{6FD83AE8-DB7F-4EFE-8F0A-58735E6AEC64}" type="presParOf" srcId="{869C0C7E-BD0C-4E5F-8D96-6B8EEC39B952}" destId="{A1C50682-E81A-4719-9746-6B052BFB6DD3}" srcOrd="0" destOrd="0" presId="urn:microsoft.com/office/officeart/2016/7/layout/BasicLinearProcessNumbered#1"/>
    <dgm:cxn modelId="{AA17009A-379B-43BE-97BA-12B67036AD90}" type="presParOf" srcId="{A1C50682-E81A-4719-9746-6B052BFB6DD3}" destId="{1896CBD6-4A99-4E4A-A270-A70AEFBAAF7E}" srcOrd="0" destOrd="0" presId="urn:microsoft.com/office/officeart/2016/7/layout/BasicLinearProcessNumbered#1"/>
    <dgm:cxn modelId="{6D85C09F-1D0A-406F-9396-06638BA4FD92}" type="presParOf" srcId="{A1C50682-E81A-4719-9746-6B052BFB6DD3}" destId="{9C3A7F13-9585-42DF-AD32-B56F82B123C8}" srcOrd="1" destOrd="0" presId="urn:microsoft.com/office/officeart/2016/7/layout/BasicLinearProcessNumbered#1"/>
    <dgm:cxn modelId="{794669B6-74B7-439A-8EE2-238314813197}" type="presParOf" srcId="{A1C50682-E81A-4719-9746-6B052BFB6DD3}" destId="{923B2301-552B-45D2-9EF0-53A10AA17FC6}" srcOrd="2" destOrd="0" presId="urn:microsoft.com/office/officeart/2016/7/layout/BasicLinearProcessNumbered#1"/>
    <dgm:cxn modelId="{23ECCBA1-941D-4643-9618-18F560A80DAB}" type="presParOf" srcId="{A1C50682-E81A-4719-9746-6B052BFB6DD3}" destId="{1636F17A-F9E0-460B-890B-A46A6E583FD1}" srcOrd="3" destOrd="0" presId="urn:microsoft.com/office/officeart/2016/7/layout/BasicLinearProcessNumbered#1"/>
    <dgm:cxn modelId="{84426433-1E67-4D55-9D10-3C4CF150BF28}" type="presParOf" srcId="{869C0C7E-BD0C-4E5F-8D96-6B8EEC39B952}" destId="{CE18CCA6-9206-4DD7-BE09-5291C62117AB}" srcOrd="1" destOrd="0" presId="urn:microsoft.com/office/officeart/2016/7/layout/BasicLinearProcessNumbered#1"/>
    <dgm:cxn modelId="{16E156BA-CA11-45E4-B5EA-B4F3067B424F}" type="presParOf" srcId="{869C0C7E-BD0C-4E5F-8D96-6B8EEC39B952}" destId="{B75A207A-E561-4A33-8860-3580568F46B8}" srcOrd="2" destOrd="0" presId="urn:microsoft.com/office/officeart/2016/7/layout/BasicLinearProcessNumbered#1"/>
    <dgm:cxn modelId="{63957AA2-61FB-47C5-9B97-06D23CB5FDF5}" type="presParOf" srcId="{B75A207A-E561-4A33-8860-3580568F46B8}" destId="{02F7283A-0FC3-4AF1-AA94-0270DC0B1C33}" srcOrd="0" destOrd="0" presId="urn:microsoft.com/office/officeart/2016/7/layout/BasicLinearProcessNumbered#1"/>
    <dgm:cxn modelId="{3099F022-A87D-4FA3-8BC3-9575F846BC44}" type="presParOf" srcId="{B75A207A-E561-4A33-8860-3580568F46B8}" destId="{C08FC467-91FE-48BD-B243-273925C2B75A}" srcOrd="1" destOrd="0" presId="urn:microsoft.com/office/officeart/2016/7/layout/BasicLinearProcessNumbered#1"/>
    <dgm:cxn modelId="{A2E37B9F-7D4B-49D4-AF46-9A540F2ACE59}" type="presParOf" srcId="{B75A207A-E561-4A33-8860-3580568F46B8}" destId="{DE393E47-CBB6-4D77-A342-C9AFD9FC8CB6}" srcOrd="2" destOrd="0" presId="urn:microsoft.com/office/officeart/2016/7/layout/BasicLinearProcessNumbered#1"/>
    <dgm:cxn modelId="{3374E4EC-7EA8-47C5-B2E6-92A2F8FDFB7F}" type="presParOf" srcId="{B75A207A-E561-4A33-8860-3580568F46B8}" destId="{6209B655-7BD8-4C2E-802B-7A837190A817}" srcOrd="3" destOrd="0" presId="urn:microsoft.com/office/officeart/2016/7/layout/BasicLinearProcessNumbered#1"/>
    <dgm:cxn modelId="{64EBAD3F-E38B-4135-AAA2-C165246599F7}" type="presParOf" srcId="{869C0C7E-BD0C-4E5F-8D96-6B8EEC39B952}" destId="{44DA27FB-BF39-4511-84EF-E3EA3F12D2B6}" srcOrd="3" destOrd="0" presId="urn:microsoft.com/office/officeart/2016/7/layout/BasicLinearProcessNumbered#1"/>
    <dgm:cxn modelId="{C047657C-4647-4043-950A-E8F7F675767E}" type="presParOf" srcId="{869C0C7E-BD0C-4E5F-8D96-6B8EEC39B952}" destId="{9ED209A7-CD15-4C32-9372-A0384698B942}" srcOrd="4" destOrd="0" presId="urn:microsoft.com/office/officeart/2016/7/layout/BasicLinearProcessNumbered#1"/>
    <dgm:cxn modelId="{0F5F3613-D3F0-4FA7-ACBA-C61DDC0B6FCC}" type="presParOf" srcId="{9ED209A7-CD15-4C32-9372-A0384698B942}" destId="{B5DA272C-701A-4327-802B-15E4D04DF389}" srcOrd="0" destOrd="0" presId="urn:microsoft.com/office/officeart/2016/7/layout/BasicLinearProcessNumbered#1"/>
    <dgm:cxn modelId="{AB7A54D4-8E23-4583-8E98-345042A04591}" type="presParOf" srcId="{9ED209A7-CD15-4C32-9372-A0384698B942}" destId="{4104A2F1-FB99-4C42-8067-46B8EEEC9610}" srcOrd="1" destOrd="0" presId="urn:microsoft.com/office/officeart/2016/7/layout/BasicLinearProcessNumbered#1"/>
    <dgm:cxn modelId="{06C75B26-0F3E-41ED-839F-4D64199F4461}" type="presParOf" srcId="{9ED209A7-CD15-4C32-9372-A0384698B942}" destId="{2EB92C72-3528-4913-AFF6-FF0B4F338399}" srcOrd="2" destOrd="0" presId="urn:microsoft.com/office/officeart/2016/7/layout/BasicLinearProcessNumbered#1"/>
    <dgm:cxn modelId="{AAB9864E-92C0-4EA3-9F0E-6EB52D100EBE}" type="presParOf" srcId="{9ED209A7-CD15-4C32-9372-A0384698B942}" destId="{74E21D92-0946-4075-ABB7-F58F125D081F}" srcOrd="3" destOrd="0" presId="urn:microsoft.com/office/officeart/2016/7/layout/BasicLinearProcessNumbered#1"/>
    <dgm:cxn modelId="{13ED127B-27D7-4A94-8FC0-60DF0BA87D27}" type="presParOf" srcId="{869C0C7E-BD0C-4E5F-8D96-6B8EEC39B952}" destId="{E7F9CACB-FE98-4F37-853A-1B05B4BF4385}" srcOrd="5" destOrd="0" presId="urn:microsoft.com/office/officeart/2016/7/layout/BasicLinearProcessNumbered#1"/>
    <dgm:cxn modelId="{4B61CEE5-C2BB-4897-9CE0-A1A15D162F44}" type="presParOf" srcId="{869C0C7E-BD0C-4E5F-8D96-6B8EEC39B952}" destId="{313C51D3-DB7E-4530-8AFA-F0AE0E26CE2D}" srcOrd="6" destOrd="0" presId="urn:microsoft.com/office/officeart/2016/7/layout/BasicLinearProcessNumbered#1"/>
    <dgm:cxn modelId="{9B85DE27-B7E4-402F-BE27-E3C3985E9A79}" type="presParOf" srcId="{313C51D3-DB7E-4530-8AFA-F0AE0E26CE2D}" destId="{549A837B-0FA3-4970-A9F9-3BD236350D3D}" srcOrd="0" destOrd="0" presId="urn:microsoft.com/office/officeart/2016/7/layout/BasicLinearProcessNumbered#1"/>
    <dgm:cxn modelId="{9D5D9389-D124-429A-8F96-49696F6F4EF9}" type="presParOf" srcId="{313C51D3-DB7E-4530-8AFA-F0AE0E26CE2D}" destId="{AC6B335A-D8B4-46D8-93DE-B9EF1773F6AC}" srcOrd="1" destOrd="0" presId="urn:microsoft.com/office/officeart/2016/7/layout/BasicLinearProcessNumbered#1"/>
    <dgm:cxn modelId="{AEF2A504-6850-4ED8-81A9-8B6F7FF43DCD}" type="presParOf" srcId="{313C51D3-DB7E-4530-8AFA-F0AE0E26CE2D}" destId="{7B3E0A16-DB85-46CA-87D6-4D39F6DBFC52}" srcOrd="2" destOrd="0" presId="urn:microsoft.com/office/officeart/2016/7/layout/BasicLinearProcessNumbered#1"/>
    <dgm:cxn modelId="{25F27692-3F46-46F7-BF34-29BD99560D08}" type="presParOf" srcId="{313C51D3-DB7E-4530-8AFA-F0AE0E26CE2D}" destId="{B80B8360-3897-45DE-BD0A-F9CCC9BAC34F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6CBD6-4A99-4E4A-A270-A70AEFBAAF7E}">
      <dsp:nvSpPr>
        <dsp:cNvPr id="0" name=""/>
        <dsp:cNvSpPr/>
      </dsp:nvSpPr>
      <dsp:spPr>
        <a:xfrm>
          <a:off x="27834" y="251039"/>
          <a:ext cx="2280061" cy="31920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762" tIns="330200" rIns="177762" bIns="33020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u="none" kern="1200" noProof="0" dirty="0"/>
            <a:t>Únicamente se puede solicitar cita vía telefónica o de forma presencial.</a:t>
          </a:r>
          <a:endParaRPr lang="es-ES" sz="1600" kern="1200" noProof="0" dirty="0"/>
        </a:p>
      </dsp:txBody>
      <dsp:txXfrm>
        <a:off x="27834" y="1464032"/>
        <a:ext cx="2280061" cy="1915251"/>
      </dsp:txXfrm>
    </dsp:sp>
    <dsp:sp modelId="{9C3A7F13-9585-42DF-AD32-B56F82B123C8}">
      <dsp:nvSpPr>
        <dsp:cNvPr id="0" name=""/>
        <dsp:cNvSpPr/>
      </dsp:nvSpPr>
      <dsp:spPr>
        <a:xfrm>
          <a:off x="662421" y="560767"/>
          <a:ext cx="957625" cy="9576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4660" tIns="12700" rIns="74660" bIns="12700" numCol="1" spcCol="1270" rtlCol="0" anchor="ctr" anchorCtr="0">
          <a:noAutofit/>
        </a:bodyPr>
        <a:lstStyle/>
        <a:p>
          <a:pPr marL="0" lvl="0" indent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700" kern="1200" noProof="0"/>
            <a:t>1</a:t>
          </a:r>
          <a:endParaRPr lang="es-ES" sz="4700" kern="1200" noProof="0" dirty="0"/>
        </a:p>
      </dsp:txBody>
      <dsp:txXfrm>
        <a:off x="802662" y="701008"/>
        <a:ext cx="677143" cy="677143"/>
      </dsp:txXfrm>
    </dsp:sp>
    <dsp:sp modelId="{923B2301-552B-45D2-9EF0-53A10AA17FC6}">
      <dsp:nvSpPr>
        <dsp:cNvPr id="0" name=""/>
        <dsp:cNvSpPr/>
      </dsp:nvSpPr>
      <dsp:spPr>
        <a:xfrm flipV="1">
          <a:off x="50863" y="3432889"/>
          <a:ext cx="2234004" cy="1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F7283A-0FC3-4AF1-AA94-0270DC0B1C33}">
      <dsp:nvSpPr>
        <dsp:cNvPr id="0" name=""/>
        <dsp:cNvSpPr/>
      </dsp:nvSpPr>
      <dsp:spPr>
        <a:xfrm>
          <a:off x="2509271" y="241558"/>
          <a:ext cx="2280061" cy="31920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762" tIns="330200" rIns="177762" bIns="33020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u="none" kern="1200" noProof="0" dirty="0"/>
            <a:t>No se lleva a cabo un control de stock automatizado. </a:t>
          </a:r>
          <a:endParaRPr lang="es-ES" sz="1600" kern="1200" noProof="0" dirty="0"/>
        </a:p>
      </dsp:txBody>
      <dsp:txXfrm>
        <a:off x="2509271" y="1454551"/>
        <a:ext cx="2280061" cy="1915251"/>
      </dsp:txXfrm>
    </dsp:sp>
    <dsp:sp modelId="{C08FC467-91FE-48BD-B243-273925C2B75A}">
      <dsp:nvSpPr>
        <dsp:cNvPr id="0" name=""/>
        <dsp:cNvSpPr/>
      </dsp:nvSpPr>
      <dsp:spPr>
        <a:xfrm>
          <a:off x="3170489" y="560767"/>
          <a:ext cx="957625" cy="9576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4660" tIns="12700" rIns="74660" bIns="12700" numCol="1" spcCol="1270" rtlCol="0" anchor="ctr" anchorCtr="0">
          <a:noAutofit/>
        </a:bodyPr>
        <a:lstStyle/>
        <a:p>
          <a:pPr marL="0" lvl="0" indent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700" kern="1200" noProof="0"/>
            <a:t>2</a:t>
          </a:r>
          <a:endParaRPr lang="es-ES" sz="4700" kern="1200" noProof="0" dirty="0"/>
        </a:p>
      </dsp:txBody>
      <dsp:txXfrm>
        <a:off x="3310730" y="701008"/>
        <a:ext cx="677143" cy="677143"/>
      </dsp:txXfrm>
    </dsp:sp>
    <dsp:sp modelId="{DE393E47-CBB6-4D77-A342-C9AFD9FC8CB6}">
      <dsp:nvSpPr>
        <dsp:cNvPr id="0" name=""/>
        <dsp:cNvSpPr/>
      </dsp:nvSpPr>
      <dsp:spPr>
        <a:xfrm>
          <a:off x="2509271" y="3433573"/>
          <a:ext cx="2280061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5DA272C-701A-4327-802B-15E4D04DF389}">
      <dsp:nvSpPr>
        <dsp:cNvPr id="0" name=""/>
        <dsp:cNvSpPr/>
      </dsp:nvSpPr>
      <dsp:spPr>
        <a:xfrm>
          <a:off x="5017339" y="241558"/>
          <a:ext cx="2668949" cy="31920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762" tIns="330200" rIns="177762" bIns="33020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u="none" kern="1200" noProof="0" dirty="0"/>
            <a:t>Solo utilizan los medios convencionales para atraer nuevos clientes. </a:t>
          </a:r>
          <a:endParaRPr lang="es-ES" sz="1600" kern="1200" noProof="0" dirty="0"/>
        </a:p>
      </dsp:txBody>
      <dsp:txXfrm>
        <a:off x="5017339" y="1454551"/>
        <a:ext cx="2668949" cy="1915251"/>
      </dsp:txXfrm>
    </dsp:sp>
    <dsp:sp modelId="{4104A2F1-FB99-4C42-8067-46B8EEEC9610}">
      <dsp:nvSpPr>
        <dsp:cNvPr id="0" name=""/>
        <dsp:cNvSpPr/>
      </dsp:nvSpPr>
      <dsp:spPr>
        <a:xfrm>
          <a:off x="5873000" y="560767"/>
          <a:ext cx="957625" cy="9576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4660" tIns="12700" rIns="74660" bIns="12700" numCol="1" spcCol="1270" rtlCol="0" anchor="ctr" anchorCtr="0">
          <a:noAutofit/>
        </a:bodyPr>
        <a:lstStyle/>
        <a:p>
          <a:pPr marL="0" lvl="0" indent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700" kern="1200" noProof="0"/>
            <a:t>3</a:t>
          </a:r>
          <a:endParaRPr lang="es-ES" sz="4700" kern="1200" noProof="0" dirty="0"/>
        </a:p>
      </dsp:txBody>
      <dsp:txXfrm>
        <a:off x="6013241" y="701008"/>
        <a:ext cx="677143" cy="677143"/>
      </dsp:txXfrm>
    </dsp:sp>
    <dsp:sp modelId="{2EB92C72-3528-4913-AFF6-FF0B4F338399}">
      <dsp:nvSpPr>
        <dsp:cNvPr id="0" name=""/>
        <dsp:cNvSpPr/>
      </dsp:nvSpPr>
      <dsp:spPr>
        <a:xfrm flipV="1">
          <a:off x="5017966" y="3432889"/>
          <a:ext cx="2667695" cy="14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49A837B-0FA3-4970-A9F9-3BD236350D3D}">
      <dsp:nvSpPr>
        <dsp:cNvPr id="0" name=""/>
        <dsp:cNvSpPr/>
      </dsp:nvSpPr>
      <dsp:spPr>
        <a:xfrm>
          <a:off x="7914294" y="241558"/>
          <a:ext cx="2280061" cy="31920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762" tIns="330200" rIns="177762" bIns="33020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u="none" kern="1200" noProof="0" dirty="0"/>
            <a:t>El sistema actual no lleva a cabo un registro adecuado de los clientes y sus consultas.</a:t>
          </a:r>
          <a:endParaRPr lang="es-ES" sz="1600" kern="1200" noProof="0" dirty="0"/>
        </a:p>
      </dsp:txBody>
      <dsp:txXfrm>
        <a:off x="7914294" y="1454551"/>
        <a:ext cx="2280061" cy="1915251"/>
      </dsp:txXfrm>
    </dsp:sp>
    <dsp:sp modelId="{AC6B335A-D8B4-46D8-93DE-B9EF1773F6AC}">
      <dsp:nvSpPr>
        <dsp:cNvPr id="0" name=""/>
        <dsp:cNvSpPr/>
      </dsp:nvSpPr>
      <dsp:spPr>
        <a:xfrm>
          <a:off x="8575512" y="560767"/>
          <a:ext cx="957625" cy="9576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4660" tIns="12700" rIns="74660" bIns="12700" numCol="1" spcCol="1270" rtlCol="0" anchor="ctr" anchorCtr="0">
          <a:noAutofit/>
        </a:bodyPr>
        <a:lstStyle/>
        <a:p>
          <a:pPr marL="0" lvl="0" indent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700" kern="1200" noProof="0"/>
            <a:t>4</a:t>
          </a:r>
          <a:endParaRPr lang="es-ES" sz="4700" kern="1200" noProof="0" dirty="0"/>
        </a:p>
      </dsp:txBody>
      <dsp:txXfrm>
        <a:off x="8715753" y="701008"/>
        <a:ext cx="677143" cy="677143"/>
      </dsp:txXfrm>
    </dsp:sp>
    <dsp:sp modelId="{7B3E0A16-DB85-46CA-87D6-4D39F6DBFC52}">
      <dsp:nvSpPr>
        <dsp:cNvPr id="0" name=""/>
        <dsp:cNvSpPr/>
      </dsp:nvSpPr>
      <dsp:spPr>
        <a:xfrm>
          <a:off x="7914294" y="3433573"/>
          <a:ext cx="2280061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6CBD6-4A99-4E4A-A270-A70AEFBAAF7E}">
      <dsp:nvSpPr>
        <dsp:cNvPr id="0" name=""/>
        <dsp:cNvSpPr/>
      </dsp:nvSpPr>
      <dsp:spPr>
        <a:xfrm>
          <a:off x="2986" y="179174"/>
          <a:ext cx="2369671" cy="3317539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4749" tIns="330200" rIns="184749" bIns="33020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u="none" kern="1200" noProof="0" dirty="0"/>
            <a:t>Ofrecer la posibilidad de solicitar citas de forma rápida y sencilla vía on-line.</a:t>
          </a:r>
          <a:endParaRPr lang="es-ES" sz="1600" kern="1200" noProof="0" dirty="0"/>
        </a:p>
      </dsp:txBody>
      <dsp:txXfrm>
        <a:off x="2986" y="1439839"/>
        <a:ext cx="2369671" cy="1990523"/>
      </dsp:txXfrm>
    </dsp:sp>
    <dsp:sp modelId="{9C3A7F13-9585-42DF-AD32-B56F82B123C8}">
      <dsp:nvSpPr>
        <dsp:cNvPr id="0" name=""/>
        <dsp:cNvSpPr/>
      </dsp:nvSpPr>
      <dsp:spPr>
        <a:xfrm>
          <a:off x="690191" y="510928"/>
          <a:ext cx="995261" cy="99526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7594" tIns="12700" rIns="77594" bIns="12700" numCol="1" spcCol="1270" rtlCol="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 noProof="0"/>
            <a:t>1</a:t>
          </a:r>
          <a:endParaRPr lang="es-ES" sz="4800" kern="1200" noProof="0" dirty="0"/>
        </a:p>
      </dsp:txBody>
      <dsp:txXfrm>
        <a:off x="835944" y="656681"/>
        <a:ext cx="703755" cy="703755"/>
      </dsp:txXfrm>
    </dsp:sp>
    <dsp:sp modelId="{923B2301-552B-45D2-9EF0-53A10AA17FC6}">
      <dsp:nvSpPr>
        <dsp:cNvPr id="0" name=""/>
        <dsp:cNvSpPr/>
      </dsp:nvSpPr>
      <dsp:spPr>
        <a:xfrm>
          <a:off x="2986" y="3496641"/>
          <a:ext cx="2369671" cy="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F7283A-0FC3-4AF1-AA94-0270DC0B1C33}">
      <dsp:nvSpPr>
        <dsp:cNvPr id="0" name=""/>
        <dsp:cNvSpPr/>
      </dsp:nvSpPr>
      <dsp:spPr>
        <a:xfrm>
          <a:off x="2609625" y="179174"/>
          <a:ext cx="2369671" cy="3317539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4749" tIns="330200" rIns="184749" bIns="33020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u="none" kern="1200" noProof="0" dirty="0"/>
            <a:t>Ofrecer un sistema que evite la gestión manual del stock existente. </a:t>
          </a:r>
          <a:endParaRPr lang="es-ES" sz="1600" kern="1200" noProof="0" dirty="0"/>
        </a:p>
      </dsp:txBody>
      <dsp:txXfrm>
        <a:off x="2609625" y="1439839"/>
        <a:ext cx="2369671" cy="1990523"/>
      </dsp:txXfrm>
    </dsp:sp>
    <dsp:sp modelId="{C08FC467-91FE-48BD-B243-273925C2B75A}">
      <dsp:nvSpPr>
        <dsp:cNvPr id="0" name=""/>
        <dsp:cNvSpPr/>
      </dsp:nvSpPr>
      <dsp:spPr>
        <a:xfrm>
          <a:off x="3296829" y="510928"/>
          <a:ext cx="995261" cy="99526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7594" tIns="12700" rIns="77594" bIns="12700" numCol="1" spcCol="1270" rtlCol="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 noProof="0"/>
            <a:t>2</a:t>
          </a:r>
          <a:endParaRPr lang="es-ES" sz="4800" kern="1200" noProof="0" dirty="0"/>
        </a:p>
      </dsp:txBody>
      <dsp:txXfrm>
        <a:off x="3442582" y="656681"/>
        <a:ext cx="703755" cy="703755"/>
      </dsp:txXfrm>
    </dsp:sp>
    <dsp:sp modelId="{DE393E47-CBB6-4D77-A342-C9AFD9FC8CB6}">
      <dsp:nvSpPr>
        <dsp:cNvPr id="0" name=""/>
        <dsp:cNvSpPr/>
      </dsp:nvSpPr>
      <dsp:spPr>
        <a:xfrm>
          <a:off x="2609625" y="3496641"/>
          <a:ext cx="2369671" cy="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5DA272C-701A-4327-802B-15E4D04DF389}">
      <dsp:nvSpPr>
        <dsp:cNvPr id="0" name=""/>
        <dsp:cNvSpPr/>
      </dsp:nvSpPr>
      <dsp:spPr>
        <a:xfrm>
          <a:off x="5216263" y="179174"/>
          <a:ext cx="2369671" cy="3317539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4749" tIns="330200" rIns="184749" bIns="33020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u="none" kern="1200" noProof="0" dirty="0"/>
            <a:t>Creación de una aplicación web que permita atraer a nuevos clientes. </a:t>
          </a:r>
          <a:endParaRPr lang="es-ES" sz="1600" kern="1200" noProof="0" dirty="0"/>
        </a:p>
      </dsp:txBody>
      <dsp:txXfrm>
        <a:off x="5216263" y="1439839"/>
        <a:ext cx="2369671" cy="1990523"/>
      </dsp:txXfrm>
    </dsp:sp>
    <dsp:sp modelId="{4104A2F1-FB99-4C42-8067-46B8EEEC9610}">
      <dsp:nvSpPr>
        <dsp:cNvPr id="0" name=""/>
        <dsp:cNvSpPr/>
      </dsp:nvSpPr>
      <dsp:spPr>
        <a:xfrm>
          <a:off x="5903468" y="510928"/>
          <a:ext cx="995261" cy="99526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7594" tIns="12700" rIns="77594" bIns="12700" numCol="1" spcCol="1270" rtlCol="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 noProof="0"/>
            <a:t>3</a:t>
          </a:r>
          <a:endParaRPr lang="es-ES" sz="4800" kern="1200" noProof="0" dirty="0"/>
        </a:p>
      </dsp:txBody>
      <dsp:txXfrm>
        <a:off x="6049221" y="656681"/>
        <a:ext cx="703755" cy="703755"/>
      </dsp:txXfrm>
    </dsp:sp>
    <dsp:sp modelId="{2EB92C72-3528-4913-AFF6-FF0B4F338399}">
      <dsp:nvSpPr>
        <dsp:cNvPr id="0" name=""/>
        <dsp:cNvSpPr/>
      </dsp:nvSpPr>
      <dsp:spPr>
        <a:xfrm>
          <a:off x="5216263" y="3496641"/>
          <a:ext cx="2369671" cy="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49A837B-0FA3-4970-A9F9-3BD236350D3D}">
      <dsp:nvSpPr>
        <dsp:cNvPr id="0" name=""/>
        <dsp:cNvSpPr/>
      </dsp:nvSpPr>
      <dsp:spPr>
        <a:xfrm>
          <a:off x="7822901" y="179174"/>
          <a:ext cx="2369671" cy="3317539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4749" tIns="330200" rIns="184749" bIns="33020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u="none" kern="1200" noProof="0" dirty="0"/>
            <a:t>Herramienta que facilite una correcta administración de los datos e historial del paciente. </a:t>
          </a:r>
          <a:endParaRPr lang="es-ES" sz="1600" kern="1200" noProof="0" dirty="0"/>
        </a:p>
      </dsp:txBody>
      <dsp:txXfrm>
        <a:off x="7822901" y="1439839"/>
        <a:ext cx="2369671" cy="1990523"/>
      </dsp:txXfrm>
    </dsp:sp>
    <dsp:sp modelId="{AC6B335A-D8B4-46D8-93DE-B9EF1773F6AC}">
      <dsp:nvSpPr>
        <dsp:cNvPr id="0" name=""/>
        <dsp:cNvSpPr/>
      </dsp:nvSpPr>
      <dsp:spPr>
        <a:xfrm>
          <a:off x="8510106" y="510928"/>
          <a:ext cx="995261" cy="99526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7594" tIns="12700" rIns="77594" bIns="12700" numCol="1" spcCol="1270" rtlCol="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 noProof="0"/>
            <a:t>4</a:t>
          </a:r>
          <a:endParaRPr lang="es-ES" sz="4800" kern="1200" noProof="0" dirty="0"/>
        </a:p>
      </dsp:txBody>
      <dsp:txXfrm>
        <a:off x="8655859" y="656681"/>
        <a:ext cx="703755" cy="703755"/>
      </dsp:txXfrm>
    </dsp:sp>
    <dsp:sp modelId="{7B3E0A16-DB85-46CA-87D6-4D39F6DBFC52}">
      <dsp:nvSpPr>
        <dsp:cNvPr id="0" name=""/>
        <dsp:cNvSpPr/>
      </dsp:nvSpPr>
      <dsp:spPr>
        <a:xfrm>
          <a:off x="7822901" y="3496641"/>
          <a:ext cx="2369671" cy="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Proceso lineal básico numerado"/>
  <dgm:desc val="Se usa para mostrar una progresión o una escala de tiempo; pasos secuenciales de una tarea, un proceso o un flujo de trabajo; o bien enfatizar el movimiento o la dirección. Se han introducido números automáticos para mostrar los pasos del proceso, que aparece en un círculo. El texto de nivel 1 y el texto de nivel 2 aparecen en un rectángulo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AB8E97A3-458B-4459-8849-EF3A8D885423}">
          <dgm:prSet phldrT="1"/>
          <dgm:t>
            <a:bodyPr rtlCol="0"/>
            <a:lstStyle/>
            <a:p>
              <a:pPr rtl="0"/>
              <a:r>
                <a:t>1</a:t>
              </a:r>
            </a:p>
          </dgm:t>
        </dgm:pt>
        <dgm:pt modelId="201" type="sibTrans" cxnId="{95F9FFCB-1BFC-4B36-BE44-D6A1469F21C3}">
          <dgm:prSet phldrT="2"/>
          <dgm:t>
            <a:bodyPr rtlCol="0"/>
            <a:lstStyle/>
            <a:p>
              <a:pPr rtl="0"/>
              <a:r>
                <a:t>2</a:t>
              </a:r>
            </a:p>
          </dgm:t>
        </dgm:pt>
        <dgm:pt modelId="301" type="sibTrans" cxnId="{A69863A3-5EBF-4CAE-AA51-83CA76DE20BB}">
          <dgm:prSet phldrT="3"/>
          <dgm:t>
            <a:bodyPr rtlCol="0"/>
            <a:lstStyle/>
            <a:p>
              <a:pPr rtl="0"/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Proceso lineal básico numerado"/>
  <dgm:desc val="Se usa para mostrar una progresión o una escala de tiempo; pasos secuenciales de una tarea, un proceso o un flujo de trabajo; o bien enfatizar el movimiento o la dirección. Se han introducido números automáticos para mostrar los pasos del proceso, que aparece en un círculo. El texto de nivel 1 y el texto de nivel 2 aparecen en un rectángulo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AB8E97A3-458B-4459-8849-EF3A8D885423}">
          <dgm:prSet phldrT="1"/>
          <dgm:t>
            <a:bodyPr rtlCol="0"/>
            <a:lstStyle/>
            <a:p>
              <a:pPr rtl="0"/>
              <a:r>
                <a:t>1</a:t>
              </a:r>
            </a:p>
          </dgm:t>
        </dgm:pt>
        <dgm:pt modelId="201" type="sibTrans" cxnId="{95F9FFCB-1BFC-4B36-BE44-D6A1469F21C3}">
          <dgm:prSet phldrT="2"/>
          <dgm:t>
            <a:bodyPr rtlCol="0"/>
            <a:lstStyle/>
            <a:p>
              <a:pPr rtl="0"/>
              <a:r>
                <a:t>2</a:t>
              </a:r>
            </a:p>
          </dgm:t>
        </dgm:pt>
        <dgm:pt modelId="301" type="sibTrans" cxnId="{A69863A3-5EBF-4CAE-AA51-83CA76DE20BB}">
          <dgm:prSet phldrT="3"/>
          <dgm:t>
            <a:bodyPr rtlCol="0"/>
            <a:lstStyle/>
            <a:p>
              <a:pPr rtl="0"/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A378894-AA4E-4300-8B79-55F5F5C4F3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43E08A5-F1BF-492B-BF27-BB8260ACC7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12843-E4DF-409D-B381-08D9B0CEB225}" type="datetime1">
              <a:rPr lang="es-ES" smtClean="0"/>
              <a:t>26/10/2020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E6C855-A4D1-4D71-9410-B35305EE8F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E4332A-7340-4D24-9306-1D6B7E04D4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D9BAB-0E33-40C7-B758-E46852043F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872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A0D20-FBC3-42BB-85EB-DAC7A2C5FD7C}" type="datetime1">
              <a:rPr lang="es-ES" smtClean="0"/>
              <a:pPr/>
              <a:t>26/10/2020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0C6A29-4676-420C-BBE3-ACC2B80F64D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06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8160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8952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29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5330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016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o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lumna de compara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Marcador de posición de texto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posición de contenido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2 imágenes de tamaño med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posición de imagen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pPr algn="l"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osición de contenido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2 imágenes pequeñ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o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cita con imag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s-ES" noProof="0"/>
              <a:t>3/9/20XX</a:t>
            </a:r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s-ES" noProof="0"/>
              <a:t>Título de la presentación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/>
              <a:pPr rtl="0">
                <a:defRPr/>
              </a:pPr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661835"/>
            <a:ext cx="7140665" cy="1889435"/>
          </a:xfrm>
        </p:spPr>
        <p:txBody>
          <a:bodyPr rtlCol="0">
            <a:noAutofit/>
          </a:bodyPr>
          <a:lstStyle/>
          <a:p>
            <a:pPr algn="ctr" rtl="0"/>
            <a:r>
              <a:rPr lang="es-ES" sz="6600" dirty="0">
                <a:solidFill>
                  <a:srgbClr val="FFFFFF"/>
                </a:solidFill>
              </a:rPr>
              <a:t>CLÍNICA</a:t>
            </a:r>
            <a:br>
              <a:rPr lang="es-ES" sz="6600" dirty="0">
                <a:solidFill>
                  <a:srgbClr val="FFFFFF"/>
                </a:solidFill>
              </a:rPr>
            </a:br>
            <a:r>
              <a:rPr lang="es-ES" sz="6600" dirty="0">
                <a:solidFill>
                  <a:srgbClr val="FFFFFF"/>
                </a:solidFill>
              </a:rPr>
              <a:t>LÓPEZ MUMPAO</a:t>
            </a:r>
            <a:endParaRPr lang="es-ES" sz="6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PROYECTO DE INGENIERÍA</a:t>
            </a:r>
          </a:p>
          <a:p>
            <a:pPr rtl="0"/>
            <a:r>
              <a:rPr lang="es-ES" dirty="0">
                <a:solidFill>
                  <a:srgbClr val="FFFFFF"/>
                </a:solidFill>
              </a:rPr>
              <a:t>DE REQUISITOS</a:t>
            </a:r>
          </a:p>
          <a:p>
            <a:pPr rtl="0"/>
            <a:endParaRPr lang="es-ES" dirty="0"/>
          </a:p>
        </p:txBody>
      </p:sp>
      <p:pic>
        <p:nvPicPr>
          <p:cNvPr id="4" name="Marcador de posición de imagen 14">
            <a:extLst>
              <a:ext uri="{FF2B5EF4-FFF2-40B4-BE49-F238E27FC236}">
                <a16:creationId xmlns:a16="http://schemas.microsoft.com/office/drawing/2014/main" id="{16865DBC-2A2F-4063-99DD-F3AA8A40FF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8" r="318"/>
          <a:stretch/>
        </p:blipFill>
        <p:spPr>
          <a:xfrm>
            <a:off x="1569541" y="461639"/>
            <a:ext cx="2443165" cy="2439990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50" y="1127463"/>
            <a:ext cx="4616388" cy="4589755"/>
          </a:xfrm>
        </p:spPr>
        <p:txBody>
          <a:bodyPr rtlCol="0"/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PARTICIPANTES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6403848" cy="3931920"/>
          </a:xfrm>
        </p:spPr>
        <p:txBody>
          <a:bodyPr rtlCol="0"/>
          <a:lstStyle/>
          <a:p>
            <a:pPr marL="0" indent="0" rtl="0">
              <a:buNone/>
            </a:pPr>
            <a:r>
              <a:rPr lang="es-ES" dirty="0"/>
              <a:t>JESÚS BARBA SIGÜENZA</a:t>
            </a:r>
          </a:p>
          <a:p>
            <a:pPr marL="0" indent="0" rtl="0">
              <a:buNone/>
            </a:pPr>
            <a:r>
              <a:rPr lang="es-ES" dirty="0"/>
              <a:t>FERNANDO HERNÁNDEZ QUESADA</a:t>
            </a:r>
          </a:p>
          <a:p>
            <a:pPr marL="0" indent="0" rtl="0">
              <a:buNone/>
            </a:pPr>
            <a:r>
              <a:rPr lang="es-ES" dirty="0"/>
              <a:t>MANUEL MOGUER VILLALBA</a:t>
            </a:r>
          </a:p>
          <a:p>
            <a:pPr marL="0" indent="0" rtl="0">
              <a:buNone/>
            </a:pP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Introducción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127466"/>
            <a:ext cx="5806440" cy="3909350"/>
          </a:xfrm>
        </p:spPr>
        <p:txBody>
          <a:bodyPr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La empresa fue fundada en 2004.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dirty="0"/>
              <a:t>Ofrece servicios de cirugía estética, dermatología y odontología.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dirty="0"/>
              <a:t>Ubicada en Los Palacios y Villafranca, Dos Hermanas y Sevilla.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dirty="0"/>
              <a:t>Cuenta </a:t>
            </a:r>
            <a:r>
              <a:rPr lang="es-ES"/>
              <a:t>con 10 </a:t>
            </a:r>
            <a:r>
              <a:rPr lang="es-ES" dirty="0"/>
              <a:t>empleados.</a:t>
            </a:r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Marcador de posición de imagen 14" descr="Imagen que contiene interior, techo, cocina, cuarto&#10;&#10;Descripción generada automáticamente">
            <a:extLst>
              <a:ext uri="{FF2B5EF4-FFF2-40B4-BE49-F238E27FC236}">
                <a16:creationId xmlns:a16="http://schemas.microsoft.com/office/drawing/2014/main" id="{CFE11FF7-8DFD-4CE6-B107-701345C2625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6798" r="16798"/>
          <a:stretch>
            <a:fillRect/>
          </a:stretch>
        </p:blipFill>
        <p:spPr/>
      </p:pic>
      <p:pic>
        <p:nvPicPr>
          <p:cNvPr id="12" name="Marcador de posición de imagen 11" descr="Imagen que contiene persona, interior, hombre, cuarto de hospital&#10;&#10;Descripción generada automáticamente">
            <a:extLst>
              <a:ext uri="{FF2B5EF4-FFF2-40B4-BE49-F238E27FC236}">
                <a16:creationId xmlns:a16="http://schemas.microsoft.com/office/drawing/2014/main" id="{27FA2D34-0E0B-4EEF-B310-EECB6233D63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19270" r="19270"/>
          <a:stretch>
            <a:fillRect/>
          </a:stretch>
        </p:blipFill>
        <p:spPr>
          <a:xfrm>
            <a:off x="8451850" y="2574925"/>
            <a:ext cx="3089275" cy="3101975"/>
          </a:xfrm>
        </p:spPr>
      </p:pic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61EB11CB-233F-42F9-8247-39C3F7BE3D65}"/>
              </a:ext>
            </a:extLst>
          </p:cNvPr>
          <p:cNvSpPr/>
          <p:nvPr/>
        </p:nvSpPr>
        <p:spPr>
          <a:xfrm>
            <a:off x="656948" y="1278383"/>
            <a:ext cx="2547891" cy="532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Problemas</a:t>
            </a:r>
          </a:p>
        </p:txBody>
      </p:sp>
      <p:graphicFrame>
        <p:nvGraphicFramePr>
          <p:cNvPr id="4" name="Marcador de contenido 4" descr="elemento gráfico SmartArt de escala de tiempo&#10;">
            <a:extLst>
              <a:ext uri="{FF2B5EF4-FFF2-40B4-BE49-F238E27FC236}">
                <a16:creationId xmlns:a16="http://schemas.microsoft.com/office/drawing/2014/main" id="{E246B7D8-C843-490A-A5BB-04DFA74A3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919142"/>
              </p:ext>
            </p:extLst>
          </p:nvPr>
        </p:nvGraphicFramePr>
        <p:xfrm>
          <a:off x="998220" y="2055813"/>
          <a:ext cx="10195560" cy="367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F70FFDE-3893-4F47-9FEF-05C1A53B7595}"/>
              </a:ext>
            </a:extLst>
          </p:cNvPr>
          <p:cNvSpPr/>
          <p:nvPr/>
        </p:nvSpPr>
        <p:spPr>
          <a:xfrm>
            <a:off x="8874" y="5589272"/>
            <a:ext cx="2467993" cy="1268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5EE59E9-8574-49C4-AB85-D4489B1A2AEE}"/>
              </a:ext>
            </a:extLst>
          </p:cNvPr>
          <p:cNvSpPr/>
          <p:nvPr/>
        </p:nvSpPr>
        <p:spPr>
          <a:xfrm>
            <a:off x="9420688" y="0"/>
            <a:ext cx="2539014" cy="1433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E95841F-098E-4082-8770-760813762C51}"/>
              </a:ext>
            </a:extLst>
          </p:cNvPr>
          <p:cNvSpPr/>
          <p:nvPr/>
        </p:nvSpPr>
        <p:spPr>
          <a:xfrm>
            <a:off x="674707" y="1268728"/>
            <a:ext cx="2272682" cy="71800"/>
          </a:xfrm>
          <a:prstGeom prst="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264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Soluciones</a:t>
            </a:r>
          </a:p>
        </p:txBody>
      </p:sp>
      <p:graphicFrame>
        <p:nvGraphicFramePr>
          <p:cNvPr id="4" name="Marcador de contenido 4" descr="elemento gráfico SmartArt de escala de tiempo&#10;">
            <a:extLst>
              <a:ext uri="{FF2B5EF4-FFF2-40B4-BE49-F238E27FC236}">
                <a16:creationId xmlns:a16="http://schemas.microsoft.com/office/drawing/2014/main" id="{E246B7D8-C843-490A-A5BB-04DFA74A3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957042"/>
              </p:ext>
            </p:extLst>
          </p:nvPr>
        </p:nvGraphicFramePr>
        <p:xfrm>
          <a:off x="996696" y="1581912"/>
          <a:ext cx="10195560" cy="367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2180492-6404-4E6F-8927-1B9374268356}"/>
              </a:ext>
            </a:extLst>
          </p:cNvPr>
          <p:cNvSpPr/>
          <p:nvPr/>
        </p:nvSpPr>
        <p:spPr>
          <a:xfrm>
            <a:off x="665831" y="1278312"/>
            <a:ext cx="2210539" cy="62216"/>
          </a:xfrm>
          <a:prstGeom prst="rect">
            <a:avLst/>
          </a:prstGeom>
        </p:spPr>
        <p:style>
          <a:lnRef idx="1">
            <a:schemeClr val="accent4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3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898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4" y="834501"/>
            <a:ext cx="4616388" cy="4625266"/>
          </a:xfrm>
        </p:spPr>
        <p:txBody>
          <a:bodyPr rtlCol="0"/>
          <a:lstStyle/>
          <a:p>
            <a:pPr rtl="0"/>
            <a:r>
              <a:rPr lang="es-ES" dirty="0"/>
              <a:t>GRACIAS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D76B855D-E9CC-4FF8-AD85-6CDC7B89A0DE}" type="slidenum">
              <a:rPr lang="es-ES" smtClean="0"/>
              <a:pPr lvl="0" rtl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35_TF78504181_Win32" id="{5D374B88-5411-4C44-829A-7183F655D19C}" vid="{6DABD57F-DD9C-4887-92D2-023DC65F0F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formas</Template>
  <TotalTime>183</TotalTime>
  <Words>178</Words>
  <Application>Microsoft Office PowerPoint</Application>
  <PresentationFormat>Panorámica</PresentationFormat>
  <Paragraphs>42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Tw Cen MT</vt:lpstr>
      <vt:lpstr>ShapesVTI</vt:lpstr>
      <vt:lpstr>CLÍNICA LÓPEZ MUMPAO</vt:lpstr>
      <vt:lpstr>PARTICIPANTES</vt:lpstr>
      <vt:lpstr>Introducción</vt:lpstr>
      <vt:lpstr>Problemas</vt:lpstr>
      <vt:lpstr>Soluciones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 ODONTOLÓGICO CLÍNICA AURORA</dc:title>
  <dc:creator>jesbarsig@alum.us.es</dc:creator>
  <cp:lastModifiedBy>manmogvil@alum.us.es</cp:lastModifiedBy>
  <cp:revision>23</cp:revision>
  <dcterms:created xsi:type="dcterms:W3CDTF">2020-10-09T16:25:10Z</dcterms:created>
  <dcterms:modified xsi:type="dcterms:W3CDTF">2020-10-26T16:55:42Z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