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6"/>
  </p:notesMasterIdLst>
  <p:handoutMasterIdLst>
    <p:handoutMasterId r:id="rId47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4" r:id="rId19"/>
    <p:sldId id="366" r:id="rId20"/>
    <p:sldId id="367" r:id="rId21"/>
    <p:sldId id="368" r:id="rId22"/>
    <p:sldId id="390" r:id="rId23"/>
    <p:sldId id="389" r:id="rId24"/>
    <p:sldId id="369" r:id="rId25"/>
    <p:sldId id="370" r:id="rId26"/>
    <p:sldId id="379" r:id="rId27"/>
    <p:sldId id="380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1" r:id="rId36"/>
    <p:sldId id="387" r:id="rId37"/>
    <p:sldId id="381" r:id="rId38"/>
    <p:sldId id="382" r:id="rId39"/>
    <p:sldId id="383" r:id="rId40"/>
    <p:sldId id="386" r:id="rId41"/>
    <p:sldId id="385" r:id="rId42"/>
    <p:sldId id="384" r:id="rId43"/>
    <p:sldId id="388" r:id="rId44"/>
    <p:sldId id="26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07/01/2021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07/01/2021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81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216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881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2562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07/01/2021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380"/>
            <a:ext cx="9144000" cy="2387600"/>
          </a:xfrm>
        </p:spPr>
        <p:txBody>
          <a:bodyPr rtlCol="0"/>
          <a:lstStyle/>
          <a:p>
            <a:pPr rtl="0"/>
            <a:r>
              <a:rPr lang="es-ES" dirty="0"/>
              <a:t>INTERFAZ DE USUARIO</a:t>
            </a:r>
            <a:br>
              <a:rPr lang="es-ES" dirty="0"/>
            </a:br>
            <a:r>
              <a:rPr lang="es-ES" dirty="0"/>
              <a:t>ACTUALIZADA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80"/>
            <a:ext cx="9144000" cy="1655762"/>
          </a:xfrm>
        </p:spPr>
        <p:txBody>
          <a:bodyPr rtlCol="0"/>
          <a:lstStyle/>
          <a:p>
            <a:pPr rtl="0"/>
            <a:r>
              <a:rPr lang="es-ES" dirty="0"/>
              <a:t>CLÍNICA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3548" y="353174"/>
            <a:ext cx="7097541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65162"/>
            <a:ext cx="7140621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001" y="373227"/>
            <a:ext cx="708463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1300"/>
            <a:ext cx="7098953" cy="6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84788"/>
            <a:ext cx="7098953" cy="6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827" y="363886"/>
            <a:ext cx="7061268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8723" y="422809"/>
            <a:ext cx="6951474" cy="6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30854"/>
            <a:ext cx="6973625" cy="5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7288" y="394481"/>
            <a:ext cx="7034347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935" y="394481"/>
            <a:ext cx="7009053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5487" y="406240"/>
            <a:ext cx="6997948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4574" y="408395"/>
            <a:ext cx="6999775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2410" y="429162"/>
            <a:ext cx="7004103" cy="5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1442" y="422773"/>
            <a:ext cx="6966038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7558"/>
            <a:ext cx="6974149" cy="60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381"/>
            <a:ext cx="7062685" cy="60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917" y="393284"/>
            <a:ext cx="705308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71188"/>
            <a:ext cx="7196787" cy="61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421472"/>
            <a:ext cx="7049606" cy="60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71</Words>
  <Application>Microsoft Office PowerPoint</Application>
  <PresentationFormat>Panorámica</PresentationFormat>
  <Paragraphs>51</Paragraphs>
  <Slides>41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de Office</vt:lpstr>
      <vt:lpstr>INTERFAZ DE USUARIO ACTUALIZADA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jesbarsig@alum.us.es</cp:lastModifiedBy>
  <cp:revision>15</cp:revision>
  <dcterms:created xsi:type="dcterms:W3CDTF">2020-12-09T15:38:40Z</dcterms:created>
  <dcterms:modified xsi:type="dcterms:W3CDTF">2021-01-07T09:39:48Z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