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2"/>
  </p:notesMasterIdLst>
  <p:handoutMasterIdLst>
    <p:handoutMasterId r:id="rId43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366" r:id="rId20"/>
    <p:sldId id="367" r:id="rId21"/>
    <p:sldId id="368" r:id="rId22"/>
    <p:sldId id="369" r:id="rId23"/>
    <p:sldId id="370" r:id="rId24"/>
    <p:sldId id="379" r:id="rId25"/>
    <p:sldId id="380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1" r:id="rId34"/>
    <p:sldId id="381" r:id="rId35"/>
    <p:sldId id="382" r:id="rId36"/>
    <p:sldId id="383" r:id="rId37"/>
    <p:sldId id="386" r:id="rId38"/>
    <p:sldId id="385" r:id="rId39"/>
    <p:sldId id="384" r:id="rId40"/>
    <p:sldId id="26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09/12/2020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09/12/2020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INTERFAZ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CLINICA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65162"/>
            <a:ext cx="7140621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63886"/>
            <a:ext cx="7062685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773"/>
            <a:ext cx="6951474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29670"/>
            <a:ext cx="6973625" cy="59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4481"/>
            <a:ext cx="7062685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394481"/>
            <a:ext cx="7031201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6240"/>
            <a:ext cx="7031201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8395"/>
            <a:ext cx="7031201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2410" y="422773"/>
            <a:ext cx="7004103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243" y="422773"/>
            <a:ext cx="7010436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2773"/>
            <a:ext cx="6974149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284"/>
            <a:ext cx="7062685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49636"/>
            <a:ext cx="7196787" cy="61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65</Words>
  <Application>Microsoft Office PowerPoint</Application>
  <PresentationFormat>Panorámica</PresentationFormat>
  <Paragraphs>47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INTERFAZ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jesbarsig@alum.us.es</cp:lastModifiedBy>
  <cp:revision>8</cp:revision>
  <dcterms:created xsi:type="dcterms:W3CDTF">2020-12-09T15:38:40Z</dcterms:created>
  <dcterms:modified xsi:type="dcterms:W3CDTF">2020-12-09T18:04:45Z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