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70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75382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9332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6727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2847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018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36585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58945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2101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0664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9979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79600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5507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419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9095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2682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4032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4107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0979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7226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94917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131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6884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90883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8580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6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R. Keer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thana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NO:31220850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DEPARTMENT:B.COM[GENERAL]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: Chellammal womens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Guindy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hennai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2417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739774" y="291147"/>
            <a:ext cx="10918826" cy="71590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Collection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 set collected from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Kaggle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cleaning   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Remove extra Blank Spaces in the data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Techniques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Used Filter for removing blank columns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&amp;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IF Formula for                                analysing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        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Creating Bar Diagram for checking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Pivot Table 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Separate the gender wise Employee Performance into 4 category as Very high, High, Medium, Low 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Chart Graphs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shows clear performance of employees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923647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52" name="图表"/>
          <p:cNvGraphicFramePr/>
          <p:nvPr/>
        </p:nvGraphicFramePr>
        <p:xfrm>
          <a:off x="1295399" y="1524000"/>
          <a:ext cx="9067799" cy="4800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70994183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having a powerful tools that helps to me understand . This project created an excel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dashboard that does just that , it: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Tracks your progress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Highlights your strengths and weakneses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H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elps your supervisor make informed decisions about your growth.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can help me like;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I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mprove skills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Get better job opportunities,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Achieve career goals.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8500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1877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35842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4855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tool should track performance ratings ,calculate individual scores,and provide insights into departmental and organizational trends.</a:t>
            </a:r>
            <a:br>
              <a:rPr lang="zh-CN" altLang="en-US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By leveraging data analytics,I aim to enhance employee growth,optimize talent allocation,and boost organizational success.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28444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.Employee performance analysis using excel project to develop an excel dashboard to analysis employee performance, track data , and provide insights for informed decisions on talent development and growth.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75607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3521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Organisation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Different industries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sectors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Senior leaderships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HR Analysts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2237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27834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Filtering-missing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chats - visualization , reports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Pivot table-summary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Conditional techniques identify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1471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85800" y="381000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dataset- kaggle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26 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id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Name-text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Rating-numeric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Performance-text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Gender[ Female,Male ]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unit-text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type-text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986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33714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Border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        Alignment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 Heading colour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7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291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32</cp:revision>
  <dcterms:created xsi:type="dcterms:W3CDTF">2024-03-29T15:07:22Z</dcterms:created>
  <dcterms:modified xsi:type="dcterms:W3CDTF">2024-08-31T15:01:46Z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