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0" r:id="rId4"/>
    <p:sldId id="257" r:id="rId5"/>
    <p:sldId id="271" r:id="rId6"/>
    <p:sldId id="272" r:id="rId7"/>
    <p:sldId id="274" r:id="rId8"/>
    <p:sldId id="275" r:id="rId9"/>
    <p:sldId id="276" r:id="rId10"/>
    <p:sldId id="277" r:id="rId11"/>
    <p:sldId id="280" r:id="rId12"/>
    <p:sldId id="278" r:id="rId13"/>
    <p:sldId id="279" r:id="rId14"/>
    <p:sldId id="281" r:id="rId15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B7093-7393-4039-ACFB-1611C7D9236A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FFA6B9-C19F-4C1E-8C2A-873714B32889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542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829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437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976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866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1566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853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119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700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3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014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704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229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133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6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9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Upravte štýl predlohy podnadpisov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Upravte štýly predlohy textu</a:t>
            </a:r>
            <a:endParaRPr lang="sk-SK" dirty="0"/>
          </a:p>
        </p:txBody>
      </p:sp>
      <p:grpSp>
        <p:nvGrpSpPr>
          <p:cNvPr id="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ľ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2878-9071-4200-8023-5B7C828D491C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7" name="čiara" descr="Grafika čiary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sk-SK" dirty="0"/>
              <a:t>Kliknite sem a upravte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832C3-EEA6-41EC-88BA-EB980B321231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33C0-3605-42B8-A1F1-3A1BB58F9C12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5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7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5A7E3-D21E-469A-8644-E12CF815A232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58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0CE40-81D1-40B4-9B03-C6163AA7428F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0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ľ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E855B-A590-4B1D-8D7A-B7580F1A81FA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5" name="Zástupný obsah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Upravte štýly predlohy textu</a:t>
            </a:r>
            <a:endParaRPr lang="sk-SK" dirty="0"/>
          </a:p>
        </p:txBody>
      </p:sp>
      <p:grpSp>
        <p:nvGrpSpPr>
          <p:cNvPr id="156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8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9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18BD9-1251-49E5-BE0A-1622E2AE7367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3EA0-FB6C-4458-B5BE-CAF4BBAE5732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sk-SK" smtClean="0"/>
              <a:t>Upravte štýl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grpSp>
        <p:nvGrpSpPr>
          <p:cNvPr id="615" name="rám" descr="Grafika poľ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53737-8673-4070-9CB1-E475422ECF0C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smtClean="0"/>
              <a:t>Ak chcete pridať obrázok, kliknite na ikonu</a:t>
            </a:r>
            <a:endParaRPr lang="sk-SK" dirty="0"/>
          </a:p>
        </p:txBody>
      </p:sp>
      <p:grpSp>
        <p:nvGrpSpPr>
          <p:cNvPr id="614" name="rám" descr="Grafika poľ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ľ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ľ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ľ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ľ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smtClean="0"/>
              <a:t>Upravte štýl predlohy textu.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49F099-0F98-42CE-8FC1-709245EEFB76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B566E3-90FA-4C91-8CC2-CE63D4ACDD39}" type="datetime1">
              <a:rPr lang="sk-SK" smtClean="0"/>
              <a:t>08.05.2020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hec03u5/fifa-18-demo-player-datas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Neurónové</a:t>
            </a:r>
            <a:r>
              <a:rPr lang="en-US" dirty="0" smtClean="0"/>
              <a:t> </a:t>
            </a:r>
            <a:r>
              <a:rPr lang="sk-SK" dirty="0" smtClean="0"/>
              <a:t>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sk-SK" dirty="0" smtClean="0"/>
              <a:t>Dávid </a:t>
            </a:r>
            <a:r>
              <a:rPr lang="sk-SK" dirty="0" err="1" smtClean="0"/>
              <a:t>Cunev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Trénovanie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sk-SK" dirty="0" smtClean="0"/>
              <a:t>Záverečne trénovanie prebehlo s parametrami:</a:t>
            </a:r>
          </a:p>
          <a:p>
            <a:r>
              <a:rPr lang="sk-SK" dirty="0" smtClean="0"/>
              <a:t>Rýchlosť učenia: 0,</a:t>
            </a:r>
            <a:r>
              <a:rPr lang="sk-SK" dirty="0" smtClean="0"/>
              <a:t>000005</a:t>
            </a:r>
          </a:p>
          <a:p>
            <a:r>
              <a:rPr lang="sk-SK" dirty="0" smtClean="0"/>
              <a:t>Počet iterácií: 50000</a:t>
            </a:r>
          </a:p>
          <a:p>
            <a:r>
              <a:rPr lang="sk-SK" dirty="0" smtClean="0"/>
              <a:t>Váhy sa aktualizovali každých 100 prvkov testovacieho súboru teda približne 170 krát počas jednej iterácie </a:t>
            </a:r>
          </a:p>
          <a:p>
            <a:r>
              <a:rPr lang="sk-SK" dirty="0" smtClean="0"/>
              <a:t>Pri začiatku každej iterácie bol súbor </a:t>
            </a:r>
            <a:r>
              <a:rPr lang="sk-SK" dirty="0" err="1" smtClean="0"/>
              <a:t>trénovacích</a:t>
            </a:r>
            <a:r>
              <a:rPr lang="sk-SK" dirty="0" smtClean="0"/>
              <a:t> dát premiešaný</a:t>
            </a:r>
          </a:p>
          <a:p>
            <a:r>
              <a:rPr lang="sk-SK" dirty="0" smtClean="0"/>
              <a:t>Trénovanie trvalo približne 52 minút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00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Trénovanie</a:t>
            </a:r>
            <a:endParaRPr lang="sk-SK" dirty="0"/>
          </a:p>
        </p:txBody>
      </p:sp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42" y="1905000"/>
            <a:ext cx="5701941" cy="4267200"/>
          </a:xfrm>
        </p:spPr>
      </p:pic>
    </p:spTree>
    <p:extLst>
      <p:ext uri="{BB962C8B-B14F-4D97-AF65-F5344CB8AC3E}">
        <p14:creationId xmlns:p14="http://schemas.microsoft.com/office/powerpoint/2010/main" val="8140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Testovanie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sk-SK" dirty="0" smtClean="0"/>
              <a:t>Testovanie prebiehalo tak, že som vygeneroval pole </a:t>
            </a:r>
            <a:r>
              <a:rPr lang="sk-SK" dirty="0" err="1" smtClean="0"/>
              <a:t>predikovaných</a:t>
            </a:r>
            <a:r>
              <a:rPr lang="sk-SK" dirty="0" smtClean="0"/>
              <a:t> hodnôt na základe testovacích vstupných dát a následne ho porovnal s testovacím súborom výstupných dát.</a:t>
            </a:r>
          </a:p>
          <a:p>
            <a:r>
              <a:rPr lang="sk-SK" dirty="0" smtClean="0"/>
              <a:t>Každý výsledok testovania ukladám do logu</a:t>
            </a:r>
            <a:r>
              <a:rPr lang="sk-SK" dirty="0"/>
              <a:t> </a:t>
            </a:r>
            <a:r>
              <a:rPr lang="sk-SK" dirty="0" smtClean="0"/>
              <a:t>v tvare:</a:t>
            </a:r>
          </a:p>
          <a:p>
            <a:r>
              <a:rPr lang="sk-SK" dirty="0" smtClean="0"/>
              <a:t>Číslo testovania, finálna predikcia, skutočnosť, predikcia , </a:t>
            </a:r>
            <a:r>
              <a:rPr lang="sk-SK" dirty="0" err="1" smtClean="0"/>
              <a:t>Vysledok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5795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Úspešnosť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sk-SK" dirty="0" smtClean="0"/>
              <a:t>Počet testovacích dát: 1000</a:t>
            </a:r>
          </a:p>
          <a:p>
            <a:r>
              <a:rPr lang="sk-SK" dirty="0" smtClean="0"/>
              <a:t>Počet chýb: 147</a:t>
            </a:r>
          </a:p>
          <a:p>
            <a:r>
              <a:rPr lang="sk-SK" dirty="0" smtClean="0"/>
              <a:t>Úspešnosť 85,3</a:t>
            </a:r>
            <a:r>
              <a:rPr lang="en-US" dirty="0" smtClean="0"/>
              <a:t>%</a:t>
            </a:r>
            <a:endParaRPr lang="sk-SK" dirty="0" smtClean="0"/>
          </a:p>
          <a:p>
            <a:r>
              <a:rPr lang="sk-SK" dirty="0" smtClean="0"/>
              <a:t>Z logovacieho súboru sa môžeme dozvedieť že najproblematickejšie bolo odlíšiť záložníka od útočníka</a:t>
            </a:r>
          </a:p>
          <a:p>
            <a:r>
              <a:rPr lang="sk-SK" dirty="0" smtClean="0"/>
              <a:t>Naopak najjednoduchšie bolo určiť brankárov</a:t>
            </a:r>
          </a:p>
        </p:txBody>
      </p:sp>
    </p:spTree>
    <p:extLst>
      <p:ext uri="{BB962C8B-B14F-4D97-AF65-F5344CB8AC3E}">
        <p14:creationId xmlns:p14="http://schemas.microsoft.com/office/powerpoint/2010/main" val="2437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www.kaggle.com/thec03u5/fifa-18-demo-player-dataset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https://keras.io/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2296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5161" y="260648"/>
            <a:ext cx="9143998" cy="1020762"/>
          </a:xfrm>
        </p:spPr>
        <p:txBody>
          <a:bodyPr rtlCol="0"/>
          <a:lstStyle/>
          <a:p>
            <a:r>
              <a:rPr lang="sk-SK" b="1" dirty="0"/>
              <a:t>FIFA 18 </a:t>
            </a:r>
            <a:r>
              <a:rPr lang="sk-SK" b="1" dirty="0" err="1"/>
              <a:t>Complete</a:t>
            </a:r>
            <a:r>
              <a:rPr lang="sk-SK" b="1" dirty="0"/>
              <a:t> </a:t>
            </a:r>
            <a:r>
              <a:rPr lang="sk-SK" b="1" dirty="0" err="1"/>
              <a:t>Player</a:t>
            </a:r>
            <a:r>
              <a:rPr lang="sk-SK" b="1" dirty="0"/>
              <a:t> </a:t>
            </a:r>
            <a:r>
              <a:rPr lang="sk-SK" b="1" dirty="0" err="1" smtClean="0"/>
              <a:t>Dataset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" name="Zástupný symbol obrázka 2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-118"/>
          <a:stretch/>
        </p:blipFill>
        <p:spPr>
          <a:xfrm>
            <a:off x="189756" y="1700808"/>
            <a:ext cx="7560840" cy="4454140"/>
          </a:xfrm>
        </p:spPr>
      </p:pic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8" y="1281410"/>
            <a:ext cx="3805077" cy="4873538"/>
          </a:xfrm>
        </p:spPr>
        <p:txBody>
          <a:bodyPr rtlCol="0" anchor="ctr"/>
          <a:lstStyle/>
          <a:p>
            <a:pPr rtl="0"/>
            <a:r>
              <a:rPr lang="sk-SK" dirty="0" err="1" smtClean="0"/>
              <a:t>Dataset</a:t>
            </a:r>
            <a:r>
              <a:rPr lang="sk-SK" dirty="0" smtClean="0"/>
              <a:t> obsahuje:</a:t>
            </a:r>
          </a:p>
          <a:p>
            <a:pPr rtl="0"/>
            <a:r>
              <a:rPr lang="sk-SK" dirty="0" smtClean="0"/>
              <a:t>Všetkých hráčov z hry Fifa18</a:t>
            </a:r>
          </a:p>
          <a:p>
            <a:pPr rtl="0"/>
            <a:r>
              <a:rPr lang="sk-SK" dirty="0" smtClean="0"/>
              <a:t>O každom hráčovi vedieme údaje:</a:t>
            </a:r>
          </a:p>
          <a:p>
            <a:pPr rtl="0"/>
            <a:r>
              <a:rPr lang="sk-SK" dirty="0" smtClean="0"/>
              <a:t>Meno, Vek, Fotka, Národnosť, </a:t>
            </a:r>
            <a:r>
              <a:rPr lang="sk-SK" dirty="0" err="1" smtClean="0"/>
              <a:t>Overall</a:t>
            </a:r>
            <a:r>
              <a:rPr lang="sk-SK" dirty="0" smtClean="0"/>
              <a:t>, </a:t>
            </a:r>
            <a:r>
              <a:rPr lang="sk-SK" dirty="0" err="1" smtClean="0"/>
              <a:t>Potential</a:t>
            </a:r>
            <a:r>
              <a:rPr lang="sk-SK" dirty="0" smtClean="0"/>
              <a:t>, </a:t>
            </a:r>
            <a:r>
              <a:rPr lang="sk-SK" dirty="0" err="1" smtClean="0"/>
              <a:t>Club</a:t>
            </a:r>
            <a:r>
              <a:rPr lang="sk-SK" dirty="0" smtClean="0"/>
              <a:t>, Logo </a:t>
            </a:r>
            <a:r>
              <a:rPr lang="sk-SK" dirty="0" err="1" smtClean="0"/>
              <a:t>Clubu</a:t>
            </a:r>
            <a:r>
              <a:rPr lang="sk-SK" dirty="0" smtClean="0"/>
              <a:t>, Hodnota, Plat, </a:t>
            </a:r>
            <a:r>
              <a:rPr lang="sk-SK" dirty="0" err="1" smtClean="0"/>
              <a:t>Atributy</a:t>
            </a:r>
            <a:r>
              <a:rPr lang="sk-SK" dirty="0" smtClean="0"/>
              <a:t> ako </a:t>
            </a:r>
            <a:r>
              <a:rPr lang="sk-SK" dirty="0" err="1" smtClean="0"/>
              <a:t>rychlosť</a:t>
            </a:r>
            <a:r>
              <a:rPr lang="sk-SK" dirty="0" smtClean="0"/>
              <a:t>, výdrž, </a:t>
            </a:r>
            <a:r>
              <a:rPr lang="sk-SK" dirty="0" err="1" smtClean="0"/>
              <a:t>kopacia</a:t>
            </a:r>
            <a:r>
              <a:rPr lang="sk-SK" dirty="0" smtClean="0"/>
              <a:t> technika a podobne.</a:t>
            </a:r>
          </a:p>
          <a:p>
            <a:pPr rtl="0"/>
            <a:r>
              <a:rPr lang="sk-SK" dirty="0" smtClean="0"/>
              <a:t>Každý hráč ma svoju preferovanú pozíciu.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5161" y="260648"/>
            <a:ext cx="9143998" cy="1020762"/>
          </a:xfrm>
        </p:spPr>
        <p:txBody>
          <a:bodyPr rtlCol="0"/>
          <a:lstStyle/>
          <a:p>
            <a:r>
              <a:rPr lang="sk-SK" b="1" dirty="0"/>
              <a:t>FIFA 18 </a:t>
            </a:r>
            <a:r>
              <a:rPr lang="sk-SK" b="1" dirty="0" err="1"/>
              <a:t>Complete</a:t>
            </a:r>
            <a:r>
              <a:rPr lang="sk-SK" b="1" dirty="0"/>
              <a:t> </a:t>
            </a:r>
            <a:r>
              <a:rPr lang="sk-SK" b="1" dirty="0" err="1"/>
              <a:t>Player</a:t>
            </a:r>
            <a:r>
              <a:rPr lang="sk-SK" b="1" dirty="0"/>
              <a:t> </a:t>
            </a:r>
            <a:r>
              <a:rPr lang="sk-SK" b="1" dirty="0" err="1" smtClean="0"/>
              <a:t>Dataset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" name="Zástupný symbol obrázka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0808"/>
            <a:ext cx="6998087" cy="4454140"/>
          </a:xfrm>
        </p:spPr>
      </p:pic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8" y="1281410"/>
            <a:ext cx="3805077" cy="4873538"/>
          </a:xfrm>
        </p:spPr>
        <p:txBody>
          <a:bodyPr rtlCol="0" anchor="ctr"/>
          <a:lstStyle/>
          <a:p>
            <a:pPr rtl="0"/>
            <a:r>
              <a:rPr lang="sk-SK" dirty="0" smtClean="0"/>
              <a:t>V hre existuje mnoho pozícii a bolo by náročné </a:t>
            </a:r>
            <a:r>
              <a:rPr lang="sk-SK" dirty="0" err="1" smtClean="0"/>
              <a:t>predikovať</a:t>
            </a:r>
            <a:r>
              <a:rPr lang="sk-SK" dirty="0" smtClean="0"/>
              <a:t> presnú pozíciu hráča nakoľko samotný hráči často hrajú na rôznych pozíciách prípadne si pozície vymieňajú priamo v zápase v závislosti od zvolenej stratégie.  </a:t>
            </a:r>
          </a:p>
          <a:p>
            <a:pPr rtl="0"/>
            <a:endParaRPr lang="sk-SK" dirty="0"/>
          </a:p>
          <a:p>
            <a:pPr rtl="0"/>
            <a:r>
              <a:rPr lang="sk-SK" dirty="0" smtClean="0"/>
              <a:t>Rozhodol som sa teda rozdeliť hráčov na </a:t>
            </a:r>
          </a:p>
          <a:p>
            <a:pPr rtl="0"/>
            <a:r>
              <a:rPr lang="sk-SK" dirty="0" smtClean="0"/>
              <a:t>4 skupiny podľa pozície ktorú preferujú</a:t>
            </a:r>
          </a:p>
          <a:p>
            <a:pPr rtl="0"/>
            <a:r>
              <a:rPr lang="sk-SK" dirty="0" smtClean="0"/>
              <a:t>Útočník, Záložník, Obranca a Brankár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3028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Rozdelenie</a:t>
            </a:r>
            <a:r>
              <a:rPr lang="en-US" dirty="0" smtClean="0"/>
              <a:t> </a:t>
            </a:r>
            <a:r>
              <a:rPr lang="en-US" dirty="0" err="1" smtClean="0"/>
              <a:t>datasetu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Prvých 1000 najlepších hráčov </a:t>
            </a:r>
            <a:r>
              <a:rPr lang="sk-SK" dirty="0" err="1" smtClean="0"/>
              <a:t>datasetu</a:t>
            </a:r>
            <a:r>
              <a:rPr lang="sk-SK" dirty="0" smtClean="0"/>
              <a:t> používam na testovanie </a:t>
            </a:r>
          </a:p>
          <a:p>
            <a:pPr marL="0" indent="0" rtl="0">
              <a:buNone/>
            </a:pPr>
            <a:r>
              <a:rPr lang="sk-SK" dirty="0"/>
              <a:t>	</a:t>
            </a:r>
            <a:r>
              <a:rPr lang="sk-SK" dirty="0" smtClean="0"/>
              <a:t>rozhodol som sa tak pretože najlepších hráčov poznám a teda 	lepšie rozumiem prečo sa neurónová sieť rozhodla tak ako sa 	rozhodla</a:t>
            </a:r>
            <a:endParaRPr lang="sk-SK" dirty="0" smtClean="0"/>
          </a:p>
          <a:p>
            <a:pPr marL="0" indent="0" rtl="0">
              <a:buNone/>
            </a:pPr>
            <a:r>
              <a:rPr lang="sk-SK" dirty="0"/>
              <a:t>	</a:t>
            </a:r>
            <a:r>
              <a:rPr lang="sk-SK" dirty="0" smtClean="0"/>
              <a:t>ak by mal byt skript použitý v </a:t>
            </a:r>
            <a:r>
              <a:rPr lang="sk-SK" dirty="0" err="1" smtClean="0"/>
              <a:t>praxy</a:t>
            </a:r>
            <a:r>
              <a:rPr lang="sk-SK" dirty="0" smtClean="0"/>
              <a:t> bolo by vhodné celý </a:t>
            </a:r>
            <a:r>
              <a:rPr lang="sk-SK" dirty="0" err="1" smtClean="0"/>
              <a:t>dataset</a:t>
            </a:r>
            <a:r>
              <a:rPr lang="sk-SK" dirty="0" smtClean="0"/>
              <a:t> </a:t>
            </a:r>
          </a:p>
          <a:p>
            <a:pPr marL="0" indent="0" rtl="0">
              <a:buNone/>
            </a:pPr>
            <a:r>
              <a:rPr lang="sk-SK" dirty="0"/>
              <a:t>	</a:t>
            </a:r>
            <a:r>
              <a:rPr lang="sk-SK" dirty="0" smtClean="0"/>
              <a:t>premiešať a vybrať do testovacieho súboru náhodných hráčov </a:t>
            </a:r>
          </a:p>
          <a:p>
            <a:pPr rtl="0"/>
            <a:r>
              <a:rPr lang="sk-SK" dirty="0" smtClean="0"/>
              <a:t>Ostatných 16000 hráčov slúži na učenie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Vstupné dáta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Vstupné dáta pozostávajú z hráčových atribútov:</a:t>
            </a:r>
          </a:p>
          <a:p>
            <a:pPr marL="0" indent="0">
              <a:buNone/>
            </a:pPr>
            <a:r>
              <a:rPr lang="sk-SK" dirty="0" err="1" smtClean="0"/>
              <a:t>Acceleration</a:t>
            </a:r>
            <a:r>
              <a:rPr lang="sk-SK" dirty="0" smtClean="0"/>
              <a:t>, </a:t>
            </a:r>
            <a:r>
              <a:rPr lang="sk-SK" dirty="0" err="1" smtClean="0"/>
              <a:t>Aggression</a:t>
            </a:r>
            <a:r>
              <a:rPr lang="sk-SK" dirty="0" smtClean="0"/>
              <a:t>, Agility, </a:t>
            </a:r>
            <a:r>
              <a:rPr lang="sk-SK" dirty="0" err="1" smtClean="0"/>
              <a:t>Balance</a:t>
            </a:r>
            <a:r>
              <a:rPr lang="sk-SK" dirty="0" smtClean="0"/>
              <a:t>, </a:t>
            </a:r>
            <a:r>
              <a:rPr lang="sk-SK" dirty="0" err="1"/>
              <a:t>Ball</a:t>
            </a:r>
            <a:r>
              <a:rPr lang="sk-SK" dirty="0"/>
              <a:t> </a:t>
            </a:r>
            <a:r>
              <a:rPr lang="sk-SK" dirty="0" err="1" smtClean="0"/>
              <a:t>control</a:t>
            </a:r>
            <a:r>
              <a:rPr lang="sk-SK" dirty="0" smtClean="0"/>
              <a:t>, </a:t>
            </a:r>
            <a:r>
              <a:rPr lang="sk-SK" dirty="0" err="1" smtClean="0"/>
              <a:t>Composure</a:t>
            </a:r>
            <a:r>
              <a:rPr lang="sk-SK" dirty="0" smtClean="0"/>
              <a:t>, </a:t>
            </a:r>
            <a:r>
              <a:rPr lang="sk-SK" dirty="0" err="1" smtClean="0"/>
              <a:t>Crossing</a:t>
            </a:r>
            <a:r>
              <a:rPr lang="sk-SK" dirty="0" smtClean="0"/>
              <a:t>, </a:t>
            </a:r>
            <a:r>
              <a:rPr lang="sk-SK" dirty="0" err="1" smtClean="0"/>
              <a:t>Curve</a:t>
            </a:r>
            <a:r>
              <a:rPr lang="sk-SK" dirty="0" smtClean="0"/>
              <a:t>, </a:t>
            </a:r>
            <a:r>
              <a:rPr lang="sk-SK" dirty="0" err="1" smtClean="0"/>
              <a:t>Dribbling</a:t>
            </a:r>
            <a:r>
              <a:rPr lang="sk-SK" dirty="0" smtClean="0"/>
              <a:t>, </a:t>
            </a:r>
            <a:r>
              <a:rPr lang="sk-SK" dirty="0" err="1" smtClean="0"/>
              <a:t>Finishing</a:t>
            </a:r>
            <a:r>
              <a:rPr lang="sk-SK" dirty="0" smtClean="0"/>
              <a:t>, </a:t>
            </a:r>
            <a:r>
              <a:rPr lang="sk-SK" dirty="0" err="1"/>
              <a:t>Free</a:t>
            </a:r>
            <a:r>
              <a:rPr lang="sk-SK" dirty="0"/>
              <a:t> </a:t>
            </a:r>
            <a:r>
              <a:rPr lang="sk-SK" dirty="0" err="1" smtClean="0"/>
              <a:t>kick</a:t>
            </a:r>
            <a:r>
              <a:rPr lang="sk-SK" dirty="0" smtClean="0"/>
              <a:t>, </a:t>
            </a:r>
            <a:r>
              <a:rPr lang="sk-SK" dirty="0" err="1" smtClean="0"/>
              <a:t>accuracy</a:t>
            </a:r>
            <a:r>
              <a:rPr lang="sk-SK" dirty="0" smtClean="0"/>
              <a:t>, </a:t>
            </a:r>
            <a:r>
              <a:rPr lang="sk-SK" dirty="0"/>
              <a:t>GK </a:t>
            </a:r>
            <a:r>
              <a:rPr lang="sk-SK" dirty="0" err="1" smtClean="0"/>
              <a:t>diving</a:t>
            </a:r>
            <a:r>
              <a:rPr lang="sk-SK" dirty="0" smtClean="0"/>
              <a:t>,   GK </a:t>
            </a:r>
            <a:r>
              <a:rPr lang="sk-SK" dirty="0" err="1" smtClean="0"/>
              <a:t>handling</a:t>
            </a:r>
            <a:r>
              <a:rPr lang="sk-SK" dirty="0" smtClean="0"/>
              <a:t>, </a:t>
            </a:r>
            <a:r>
              <a:rPr lang="sk-SK" dirty="0"/>
              <a:t>GK </a:t>
            </a:r>
            <a:r>
              <a:rPr lang="sk-SK" dirty="0" err="1" smtClean="0"/>
              <a:t>kicking</a:t>
            </a:r>
            <a:r>
              <a:rPr lang="sk-SK" dirty="0" smtClean="0"/>
              <a:t>, </a:t>
            </a:r>
            <a:r>
              <a:rPr lang="sk-SK" dirty="0"/>
              <a:t>GK </a:t>
            </a:r>
            <a:r>
              <a:rPr lang="sk-SK" dirty="0" err="1" smtClean="0"/>
              <a:t>positioning</a:t>
            </a:r>
            <a:r>
              <a:rPr lang="sk-SK" dirty="0" smtClean="0"/>
              <a:t>, </a:t>
            </a:r>
            <a:r>
              <a:rPr lang="sk-SK" dirty="0"/>
              <a:t>GK </a:t>
            </a:r>
            <a:r>
              <a:rPr lang="sk-SK" dirty="0" err="1" smtClean="0"/>
              <a:t>reflexes</a:t>
            </a:r>
            <a:r>
              <a:rPr lang="sk-SK" dirty="0" smtClean="0"/>
              <a:t>, </a:t>
            </a:r>
            <a:r>
              <a:rPr lang="sk-SK" dirty="0" err="1"/>
              <a:t>Heading</a:t>
            </a:r>
            <a:r>
              <a:rPr lang="sk-SK" dirty="0"/>
              <a:t> </a:t>
            </a:r>
            <a:r>
              <a:rPr lang="sk-SK" dirty="0" err="1" smtClean="0"/>
              <a:t>accuracy</a:t>
            </a:r>
            <a:r>
              <a:rPr lang="sk-SK" dirty="0" smtClean="0"/>
              <a:t>, </a:t>
            </a:r>
            <a:r>
              <a:rPr lang="sk-SK" dirty="0" err="1" smtClean="0"/>
              <a:t>Interceptions</a:t>
            </a:r>
            <a:r>
              <a:rPr lang="sk-SK" dirty="0" smtClean="0"/>
              <a:t>, </a:t>
            </a:r>
            <a:r>
              <a:rPr lang="sk-SK" dirty="0" err="1" smtClean="0"/>
              <a:t>Jumping</a:t>
            </a:r>
            <a:r>
              <a:rPr lang="sk-SK" dirty="0" smtClean="0"/>
              <a:t>, </a:t>
            </a:r>
            <a:r>
              <a:rPr lang="sk-SK" dirty="0" err="1"/>
              <a:t>Long</a:t>
            </a:r>
            <a:r>
              <a:rPr lang="sk-SK" dirty="0"/>
              <a:t> </a:t>
            </a:r>
            <a:r>
              <a:rPr lang="sk-SK" dirty="0" err="1" smtClean="0"/>
              <a:t>passing</a:t>
            </a:r>
            <a:r>
              <a:rPr lang="sk-SK" dirty="0" smtClean="0"/>
              <a:t>, </a:t>
            </a:r>
            <a:r>
              <a:rPr lang="sk-SK" dirty="0" err="1"/>
              <a:t>Long</a:t>
            </a:r>
            <a:r>
              <a:rPr lang="sk-SK" dirty="0"/>
              <a:t> </a:t>
            </a:r>
            <a:r>
              <a:rPr lang="sk-SK" dirty="0" err="1" smtClean="0"/>
              <a:t>shots</a:t>
            </a:r>
            <a:r>
              <a:rPr lang="sk-SK" dirty="0" smtClean="0"/>
              <a:t>, </a:t>
            </a:r>
            <a:r>
              <a:rPr lang="sk-SK" dirty="0" err="1" smtClean="0"/>
              <a:t>Marking</a:t>
            </a:r>
            <a:r>
              <a:rPr lang="sk-SK" dirty="0" smtClean="0"/>
              <a:t>, </a:t>
            </a:r>
            <a:r>
              <a:rPr lang="sk-SK" dirty="0" err="1" smtClean="0"/>
              <a:t>Penalties</a:t>
            </a:r>
            <a:r>
              <a:rPr lang="sk-SK" dirty="0" smtClean="0"/>
              <a:t>, </a:t>
            </a:r>
            <a:r>
              <a:rPr lang="sk-SK" dirty="0" err="1" smtClean="0"/>
              <a:t>Positioning</a:t>
            </a:r>
            <a:r>
              <a:rPr lang="sk-SK" dirty="0" smtClean="0"/>
              <a:t>, </a:t>
            </a:r>
            <a:r>
              <a:rPr lang="sk-SK" dirty="0" err="1" smtClean="0"/>
              <a:t>Reactions</a:t>
            </a:r>
            <a:r>
              <a:rPr lang="sk-SK" dirty="0" smtClean="0"/>
              <a:t>, </a:t>
            </a:r>
            <a:r>
              <a:rPr lang="sk-SK" dirty="0" err="1"/>
              <a:t>Short</a:t>
            </a:r>
            <a:r>
              <a:rPr lang="sk-SK" dirty="0"/>
              <a:t> </a:t>
            </a:r>
            <a:r>
              <a:rPr lang="sk-SK" dirty="0" err="1" smtClean="0"/>
              <a:t>passing</a:t>
            </a:r>
            <a:r>
              <a:rPr lang="sk-SK" dirty="0" smtClean="0"/>
              <a:t>, </a:t>
            </a:r>
            <a:r>
              <a:rPr lang="sk-SK" dirty="0" err="1"/>
              <a:t>Shot</a:t>
            </a:r>
            <a:r>
              <a:rPr lang="sk-SK" dirty="0"/>
              <a:t> </a:t>
            </a:r>
            <a:r>
              <a:rPr lang="sk-SK" dirty="0" err="1" smtClean="0"/>
              <a:t>power</a:t>
            </a:r>
            <a:r>
              <a:rPr lang="sk-SK" dirty="0" smtClean="0"/>
              <a:t>, </a:t>
            </a:r>
            <a:r>
              <a:rPr lang="sk-SK" dirty="0" err="1"/>
              <a:t>Sliding</a:t>
            </a:r>
            <a:r>
              <a:rPr lang="sk-SK" dirty="0"/>
              <a:t> </a:t>
            </a:r>
            <a:r>
              <a:rPr lang="sk-SK" dirty="0" err="1" smtClean="0"/>
              <a:t>tackle</a:t>
            </a:r>
            <a:r>
              <a:rPr lang="sk-SK" dirty="0" smtClean="0"/>
              <a:t>, </a:t>
            </a:r>
            <a:r>
              <a:rPr lang="sk-SK" dirty="0" err="1"/>
              <a:t>Sprint</a:t>
            </a:r>
            <a:r>
              <a:rPr lang="sk-SK" dirty="0"/>
              <a:t> </a:t>
            </a:r>
            <a:r>
              <a:rPr lang="sk-SK" dirty="0" err="1" smtClean="0"/>
              <a:t>speed</a:t>
            </a:r>
            <a:r>
              <a:rPr lang="sk-SK" dirty="0" smtClean="0"/>
              <a:t>, </a:t>
            </a:r>
            <a:r>
              <a:rPr lang="sk-SK" dirty="0" err="1" smtClean="0"/>
              <a:t>Stamina</a:t>
            </a:r>
            <a:r>
              <a:rPr lang="sk-SK" dirty="0" smtClean="0"/>
              <a:t>, </a:t>
            </a:r>
            <a:r>
              <a:rPr lang="sk-SK" dirty="0" err="1" smtClean="0"/>
              <a:t>Standing</a:t>
            </a:r>
            <a:r>
              <a:rPr lang="sk-SK" dirty="0" smtClean="0"/>
              <a:t> </a:t>
            </a:r>
            <a:r>
              <a:rPr lang="sk-SK" dirty="0" err="1" smtClean="0"/>
              <a:t>tackle</a:t>
            </a:r>
            <a:r>
              <a:rPr lang="sk-SK" dirty="0" smtClean="0"/>
              <a:t>, </a:t>
            </a:r>
            <a:r>
              <a:rPr lang="sk-SK" dirty="0" err="1"/>
              <a:t>Strength</a:t>
            </a:r>
            <a:r>
              <a:rPr lang="sk-SK" dirty="0"/>
              <a:t> </a:t>
            </a:r>
            <a:r>
              <a:rPr lang="sk-SK" dirty="0" err="1" smtClean="0"/>
              <a:t>Vision</a:t>
            </a:r>
            <a:r>
              <a:rPr lang="sk-SK" dirty="0" smtClean="0"/>
              <a:t>, </a:t>
            </a:r>
            <a:r>
              <a:rPr lang="sk-SK" dirty="0" err="1"/>
              <a:t>Volleys</a:t>
            </a:r>
            <a:r>
              <a:rPr lang="sk-SK" dirty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57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Analýza vstupných dát</a:t>
            </a:r>
            <a:endParaRPr lang="sk-SK" dirty="0"/>
          </a:p>
        </p:txBody>
      </p:sp>
      <p:pic>
        <p:nvPicPr>
          <p:cNvPr id="3" name="Zástupný symbol obrázka 2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0" b="-368"/>
          <a:stretch/>
        </p:blipFill>
        <p:spPr>
          <a:xfrm>
            <a:off x="1745838" y="1700808"/>
            <a:ext cx="5669280" cy="4392488"/>
          </a:xfrm>
        </p:spPr>
      </p:pic>
      <p:sp>
        <p:nvSpPr>
          <p:cNvPr id="14" name="Zástupný symbol obsahu 13"/>
          <p:cNvSpPr>
            <a:spLocks noGrp="1"/>
          </p:cNvSpPr>
          <p:nvPr>
            <p:ph type="body" sz="half" idx="2"/>
          </p:nvPr>
        </p:nvSpPr>
        <p:spPr>
          <a:xfrm>
            <a:off x="7905959" y="2564904"/>
            <a:ext cx="2743200" cy="3590044"/>
          </a:xfrm>
        </p:spPr>
        <p:txBody>
          <a:bodyPr rtlCol="0">
            <a:noAutofit/>
          </a:bodyPr>
          <a:lstStyle/>
          <a:p>
            <a:r>
              <a:rPr lang="sk-SK" sz="2800" dirty="0" smtClean="0"/>
              <a:t>Môžeme napríklad predpokladať, že obrancovia budú mať vyšší atribút </a:t>
            </a:r>
            <a:r>
              <a:rPr lang="sk-SK" sz="2800" dirty="0" err="1" smtClean="0"/>
              <a:t>Standing</a:t>
            </a:r>
            <a:r>
              <a:rPr lang="sk-SK" sz="2800" dirty="0" smtClean="0"/>
              <a:t> </a:t>
            </a:r>
            <a:r>
              <a:rPr lang="sk-SK" sz="2800" dirty="0" err="1" smtClean="0"/>
              <a:t>tackle</a:t>
            </a:r>
            <a:r>
              <a:rPr lang="sk-SK" sz="2800" dirty="0" smtClean="0"/>
              <a:t> ako útočníci</a:t>
            </a:r>
            <a:r>
              <a:rPr lang="en-US" sz="2800" dirty="0" smtClean="0"/>
              <a:t>, </a:t>
            </a:r>
            <a:r>
              <a:rPr lang="sk-SK" sz="2800" dirty="0"/>
              <a:t>Naopak útočníci by mali mať vyšší atribút </a:t>
            </a:r>
            <a:r>
              <a:rPr lang="sk-SK" sz="2800" dirty="0" err="1"/>
              <a:t>Finishing</a:t>
            </a:r>
            <a:r>
              <a:rPr lang="sk-SK" sz="2800" dirty="0"/>
              <a:t> </a:t>
            </a:r>
            <a:endParaRPr 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38888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Analýza vstupných dát</a:t>
            </a:r>
            <a:endParaRPr lang="sk-SK" dirty="0"/>
          </a:p>
        </p:txBody>
      </p:sp>
      <p:pic>
        <p:nvPicPr>
          <p:cNvPr id="6" name="Zástupný symbol obrázka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" b="277"/>
          <a:stretch/>
        </p:blipFill>
        <p:spPr>
          <a:xfrm>
            <a:off x="1745838" y="1700808"/>
            <a:ext cx="5669280" cy="4392488"/>
          </a:xfrm>
        </p:spPr>
      </p:pic>
      <p:sp>
        <p:nvSpPr>
          <p:cNvPr id="14" name="Zástupný symbol obsahu 13"/>
          <p:cNvSpPr>
            <a:spLocks noGrp="1"/>
          </p:cNvSpPr>
          <p:nvPr>
            <p:ph type="body" sz="half" idx="2"/>
          </p:nvPr>
        </p:nvSpPr>
        <p:spPr>
          <a:xfrm>
            <a:off x="7905959" y="1628800"/>
            <a:ext cx="2743200" cy="4526148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sk-SK" sz="2800" dirty="0" smtClean="0"/>
              <a:t>Brankári majú špeciálne atribúty označené </a:t>
            </a:r>
            <a:r>
              <a:rPr lang="sk-SK" sz="2800" dirty="0" err="1" smtClean="0"/>
              <a:t>tagom</a:t>
            </a:r>
            <a:r>
              <a:rPr lang="sk-SK" sz="2800" dirty="0" smtClean="0"/>
              <a:t> GK takže môžeme predpokladať, že budú tieto atribúty u nich vyššie ako u ostatných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04362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Výstupné dáta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Výstupné dáta pozostávajú z preferovanej pozície hráča</a:t>
            </a:r>
          </a:p>
          <a:p>
            <a:pPr marL="0" indent="0" rtl="0">
              <a:buNone/>
            </a:pPr>
            <a:r>
              <a:rPr lang="sk-SK" dirty="0"/>
              <a:t>	</a:t>
            </a:r>
            <a:r>
              <a:rPr lang="sk-SK" dirty="0" smtClean="0"/>
              <a:t>Pôvodný </a:t>
            </a:r>
            <a:r>
              <a:rPr lang="sk-SK" dirty="0" err="1" smtClean="0"/>
              <a:t>dataset</a:t>
            </a:r>
            <a:r>
              <a:rPr lang="sk-SK" dirty="0" smtClean="0"/>
              <a:t> som upravil tak, aby sa konkrétna pozícia 	hráča priradila do jednej zo skupín Brankár, Obranca, Záložník 	alebo Útočník reprezentovaných číslami 0-3</a:t>
            </a:r>
          </a:p>
          <a:p>
            <a:r>
              <a:rPr lang="sk-SK" dirty="0" smtClean="0"/>
              <a:t>Následne som upravil výstupne dáta z jednéh</a:t>
            </a:r>
            <a:r>
              <a:rPr lang="sk-SK" dirty="0" smtClean="0"/>
              <a:t>o čísla na pole tried</a:t>
            </a:r>
          </a:p>
          <a:p>
            <a:pPr marL="0" indent="0">
              <a:buNone/>
            </a:pPr>
            <a:r>
              <a:rPr lang="sk-SK" dirty="0" smtClean="0"/>
              <a:t>0 == </a:t>
            </a:r>
            <a:r>
              <a:rPr lang="en-US" dirty="0" smtClean="0"/>
              <a:t>[1,0,0,0] ; 1 == [0,1,0,0] ; 2==[0,0,1,0] ; 3 == [0,0,0,1]</a:t>
            </a:r>
            <a:endParaRPr lang="sk-SK" dirty="0" smtClean="0"/>
          </a:p>
          <a:p>
            <a:pPr marL="0" indent="0" rtl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437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Model</a:t>
            </a:r>
            <a:endParaRPr lang="sk-SK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sk-SK" dirty="0" smtClean="0"/>
              <a:t>Pracujem so sekvenčným modelom z knižnice </a:t>
            </a:r>
            <a:r>
              <a:rPr lang="sk-SK" dirty="0" err="1" smtClean="0"/>
              <a:t>Keras</a:t>
            </a:r>
            <a:endParaRPr lang="sk-SK" dirty="0" smtClean="0"/>
          </a:p>
          <a:p>
            <a:r>
              <a:rPr lang="sk-SK" dirty="0" smtClean="0"/>
              <a:t>Vstupná vrstva môjho modelu ma rozmer 34 nako</a:t>
            </a:r>
            <a:r>
              <a:rPr lang="sk-SK" dirty="0" smtClean="0"/>
              <a:t>ľko vo vstupných dátach mam 34 rôznych parametrov</a:t>
            </a:r>
          </a:p>
          <a:p>
            <a:r>
              <a:rPr lang="sk-SK" dirty="0" smtClean="0"/>
              <a:t>Prvá a druha vrstva vyu</a:t>
            </a:r>
            <a:r>
              <a:rPr lang="sk-SK" dirty="0" smtClean="0"/>
              <a:t>žíva aktivačnú funkciu „</a:t>
            </a:r>
            <a:r>
              <a:rPr lang="sk-SK" dirty="0" err="1" smtClean="0"/>
              <a:t>relu</a:t>
            </a:r>
            <a:r>
              <a:rPr lang="sk-SK" dirty="0" smtClean="0"/>
              <a:t>“ </a:t>
            </a:r>
          </a:p>
          <a:p>
            <a:r>
              <a:rPr lang="sk-SK" dirty="0" smtClean="0"/>
              <a:t>Posledná vrstva využíva aktivačnú funkciu „</a:t>
            </a:r>
            <a:r>
              <a:rPr lang="sk-SK" dirty="0" err="1" smtClean="0"/>
              <a:t>softmax</a:t>
            </a:r>
            <a:r>
              <a:rPr lang="sk-SK" dirty="0" smtClean="0"/>
              <a:t>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4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uľa 16: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0_TF02804846_TF02804846" id="{546E4A6D-C2E1-4394-AB5E-362C1A2E574A}" vid="{60A27FB8-6423-4E71-894D-6912FB20A5FB}"/>
    </a:ext>
  </a:extLst>
</a:theme>
</file>

<file path=ppt/theme/theme2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s kriedovou tabuľou (širokouhlá)</Template>
  <TotalTime>408</TotalTime>
  <Words>467</Words>
  <Application>Microsoft Office PowerPoint</Application>
  <PresentationFormat>Vlastná</PresentationFormat>
  <Paragraphs>72</Paragraphs>
  <Slides>14</Slides>
  <Notes>14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Tabuľa 16:9</vt:lpstr>
      <vt:lpstr>Neurónové Siete</vt:lpstr>
      <vt:lpstr>FIFA 18 Complete Player Dataset </vt:lpstr>
      <vt:lpstr>FIFA 18 Complete Player Dataset </vt:lpstr>
      <vt:lpstr>Rozdelenie datasetu</vt:lpstr>
      <vt:lpstr>Vstupné dáta</vt:lpstr>
      <vt:lpstr>Analýza vstupných dát</vt:lpstr>
      <vt:lpstr>Analýza vstupných dát</vt:lpstr>
      <vt:lpstr>Výstupné dáta</vt:lpstr>
      <vt:lpstr>Model</vt:lpstr>
      <vt:lpstr>Trénovanie</vt:lpstr>
      <vt:lpstr>Trénovanie</vt:lpstr>
      <vt:lpstr>Testovanie</vt:lpstr>
      <vt:lpstr>Úspešnosť</vt:lpstr>
      <vt:lpstr>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Jesusko</dc:creator>
  <cp:lastModifiedBy>Jesusko</cp:lastModifiedBy>
  <cp:revision>15</cp:revision>
  <dcterms:created xsi:type="dcterms:W3CDTF">2020-05-08T14:57:35Z</dcterms:created>
  <dcterms:modified xsi:type="dcterms:W3CDTF">2020-05-08T21:46:19Z</dcterms:modified>
</cp:coreProperties>
</file>