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63A"/>
    <a:srgbClr val="1A56B8"/>
    <a:srgbClr val="1F68DF"/>
    <a:srgbClr val="371A46"/>
    <a:srgbClr val="B5CDF5"/>
    <a:srgbClr val="020C18"/>
    <a:srgbClr val="05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F819E-E70E-8495-125F-541EB9A14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8F8B6-5784-B12B-CF25-6794A78D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6" indent="0" algn="ctr">
              <a:buNone/>
              <a:defRPr sz="1998"/>
            </a:lvl2pPr>
            <a:lvl3pPr marL="914372" indent="0" algn="ctr">
              <a:buNone/>
              <a:defRPr sz="1801"/>
            </a:lvl3pPr>
            <a:lvl4pPr marL="1371558" indent="0" algn="ctr">
              <a:buNone/>
              <a:defRPr sz="1600"/>
            </a:lvl4pPr>
            <a:lvl5pPr marL="1828745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5" indent="0" algn="ctr">
              <a:buNone/>
              <a:defRPr sz="1600"/>
            </a:lvl8pPr>
            <a:lvl9pPr marL="3657489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8040B-FF77-9AC4-16F5-5244399D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41C46-D86A-C3E7-7E34-A928CEAE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0E59F-DC70-3F1C-786F-5A48B583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70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5AF0-CEEA-4704-4B3C-FA87C4D8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0BBF74-A623-7160-BF4E-A064620A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B5A98-E555-36E8-961A-FC7E127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1B5F2-6175-E080-1E1D-9E1BE747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36A4B-71B3-4EB8-995B-5E147EF3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20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CA90AD-E4A4-6E6E-731D-4B9C06BA0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19B46B-46A3-D727-979D-31CD4E05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F5969-DF2D-42E4-B0BD-3F1133E5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269A6-3C64-17FF-08EA-D52CBA5A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1312B-6824-8DD0-D713-315203CC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0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A7C09-707D-157C-092A-224858AC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ED280-C172-B9D4-687B-291D84C1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FDED4-6C14-8133-C221-20EE8429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E20-3343-E6C2-61D0-74AD267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B7098-B084-D4A4-6BC0-2229167B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52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8A97D-7534-A43B-6122-20E20FC0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6D81C0-7DC8-C1CD-53A1-CB054CEE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6" indent="0">
              <a:buNone/>
              <a:defRPr sz="1998">
                <a:solidFill>
                  <a:schemeClr val="tx1">
                    <a:tint val="82000"/>
                  </a:schemeClr>
                </a:solidFill>
              </a:defRPr>
            </a:lvl2pPr>
            <a:lvl3pPr marL="914372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5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4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0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C7113-D3F1-C528-1F34-6A7CC18C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FE4EB-31AB-03F0-230D-06FA9DED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3DB8-B733-6E5B-93B4-FBB4DDA1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4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0CF70-1D5D-0FCC-C3A8-077DD2A0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06FFF-9607-36F1-98CE-2263A31EB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104340-4253-5E84-3128-57B5E077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BD5BFB-8BA6-E4C1-CACE-406AE846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A45FD2-D2E7-9901-67BB-639645D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148BA-EFCA-A413-1C77-924A9093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5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1916-1BF5-E1BB-BFF3-A9DCBC30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365127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B127D-6656-D2B5-424D-B0D2DD07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1998" b="1"/>
            </a:lvl2pPr>
            <a:lvl3pPr marL="914372" indent="0">
              <a:buNone/>
              <a:defRPr sz="1801" b="1"/>
            </a:lvl3pPr>
            <a:lvl4pPr marL="1371558" indent="0">
              <a:buNone/>
              <a:defRPr sz="1600" b="1"/>
            </a:lvl4pPr>
            <a:lvl5pPr marL="1828745" indent="0">
              <a:buNone/>
              <a:defRPr sz="1600" b="1"/>
            </a:lvl5pPr>
            <a:lvl6pPr marL="2285931" indent="0">
              <a:buNone/>
              <a:defRPr sz="1600" b="1"/>
            </a:lvl6pPr>
            <a:lvl7pPr marL="2743117" indent="0">
              <a:buNone/>
              <a:defRPr sz="1600" b="1"/>
            </a:lvl7pPr>
            <a:lvl8pPr marL="3200305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38909-A245-5817-5FFD-04C79422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7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433C1-868B-0E79-9105-861CB4127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1998" b="1"/>
            </a:lvl2pPr>
            <a:lvl3pPr marL="914372" indent="0">
              <a:buNone/>
              <a:defRPr sz="1801" b="1"/>
            </a:lvl3pPr>
            <a:lvl4pPr marL="1371558" indent="0">
              <a:buNone/>
              <a:defRPr sz="1600" b="1"/>
            </a:lvl4pPr>
            <a:lvl5pPr marL="1828745" indent="0">
              <a:buNone/>
              <a:defRPr sz="1600" b="1"/>
            </a:lvl5pPr>
            <a:lvl6pPr marL="2285931" indent="0">
              <a:buNone/>
              <a:defRPr sz="1600" b="1"/>
            </a:lvl6pPr>
            <a:lvl7pPr marL="2743117" indent="0">
              <a:buNone/>
              <a:defRPr sz="1600" b="1"/>
            </a:lvl7pPr>
            <a:lvl8pPr marL="3200305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52F372-A814-E226-0427-41A8F589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7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B8A56B-5A9E-5EB5-0496-1C4572E7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72BB1A-FE26-E883-2A18-042057FD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B8BF8B-21FE-7164-F55E-A684C805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3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B27A8-9699-DC2F-9A5D-60E70BA7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E5CAC8-7BC5-4076-AA4D-49347F4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EC926C-8242-80C9-298A-64E50AE9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0D23A3-BCCF-415E-4745-C070A4D4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E44BEF-527D-9A6F-AE9C-519FF479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8BD251-B1E9-FBC6-AA5F-0B21319D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03DD06-53C5-76C1-F4E6-B0C3315E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DC7C6-7E22-8D8D-6841-77023C8D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FE85C-C2B0-54C6-00A9-9C4BC244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198"/>
            </a:lvl1pPr>
            <a:lvl2pPr>
              <a:defRPr sz="2800"/>
            </a:lvl2pPr>
            <a:lvl3pPr>
              <a:defRPr sz="2400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57CCE1-16A1-E7CC-0DEC-F296A8DE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58" indent="0">
              <a:buNone/>
              <a:defRPr sz="1001"/>
            </a:lvl4pPr>
            <a:lvl5pPr marL="1828745" indent="0">
              <a:buNone/>
              <a:defRPr sz="1001"/>
            </a:lvl5pPr>
            <a:lvl6pPr marL="2285931" indent="0">
              <a:buNone/>
              <a:defRPr sz="1001"/>
            </a:lvl6pPr>
            <a:lvl7pPr marL="2743117" indent="0">
              <a:buNone/>
              <a:defRPr sz="1001"/>
            </a:lvl7pPr>
            <a:lvl8pPr marL="3200305" indent="0">
              <a:buNone/>
              <a:defRPr sz="1001"/>
            </a:lvl8pPr>
            <a:lvl9pPr marL="3657489" indent="0">
              <a:buNone/>
              <a:defRPr sz="100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EA3B8-0EA9-9F9B-FCDE-B2EB7F89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788D7C-90FC-9BEC-DF29-FBB02C07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4B306C-9B54-361B-24EC-FCC21A48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7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1AC3F-FAF8-68C9-D926-F6D7689E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32114F-7DD1-D92A-07BF-66414C1A0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7186" indent="0">
              <a:buNone/>
              <a:defRPr sz="2800"/>
            </a:lvl2pPr>
            <a:lvl3pPr marL="914372" indent="0">
              <a:buNone/>
              <a:defRPr sz="2400"/>
            </a:lvl3pPr>
            <a:lvl4pPr marL="1371558" indent="0">
              <a:buNone/>
              <a:defRPr sz="1998"/>
            </a:lvl4pPr>
            <a:lvl5pPr marL="1828745" indent="0">
              <a:buNone/>
              <a:defRPr sz="1998"/>
            </a:lvl5pPr>
            <a:lvl6pPr marL="2285931" indent="0">
              <a:buNone/>
              <a:defRPr sz="1998"/>
            </a:lvl6pPr>
            <a:lvl7pPr marL="2743117" indent="0">
              <a:buNone/>
              <a:defRPr sz="1998"/>
            </a:lvl7pPr>
            <a:lvl8pPr marL="3200305" indent="0">
              <a:buNone/>
              <a:defRPr sz="1998"/>
            </a:lvl8pPr>
            <a:lvl9pPr marL="3657489" indent="0">
              <a:buNone/>
              <a:defRPr sz="1998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0665D6-B755-15D8-875B-D0EDD4EFA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58" indent="0">
              <a:buNone/>
              <a:defRPr sz="1001"/>
            </a:lvl4pPr>
            <a:lvl5pPr marL="1828745" indent="0">
              <a:buNone/>
              <a:defRPr sz="1001"/>
            </a:lvl5pPr>
            <a:lvl6pPr marL="2285931" indent="0">
              <a:buNone/>
              <a:defRPr sz="1001"/>
            </a:lvl6pPr>
            <a:lvl7pPr marL="2743117" indent="0">
              <a:buNone/>
              <a:defRPr sz="1001"/>
            </a:lvl7pPr>
            <a:lvl8pPr marL="3200305" indent="0">
              <a:buNone/>
              <a:defRPr sz="1001"/>
            </a:lvl8pPr>
            <a:lvl9pPr marL="3657489" indent="0">
              <a:buNone/>
              <a:defRPr sz="100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DC4C34-C1C0-027A-6F74-351935FE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5C3865-36B5-ACFE-3321-A3451C54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65129-7B18-A22A-7A6B-FDAA1828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00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9D2FEC-05D7-BE77-60CD-2947C77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D5CAE2-02C6-F4A7-2DA7-E22ACCC8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E33B8-D801-A2EB-6F83-A04AFD6D1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3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56918-36A3-42E4-993A-EF9D8E9DFCDE}" type="datetimeFigureOut">
              <a:rPr lang="es-ES" smtClean="0"/>
              <a:t>10/07/2024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3BE9CC-1E70-0D88-0ABC-EF4BC8474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5D056-4C4B-411C-CF2E-2CFDF6870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3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53629-00D8-416E-9F20-87C40AD6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83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2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8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4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2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6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2" indent="-228593" algn="l" defTabSz="914372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8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5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1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7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5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9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9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A56B8">
                <a:alpha val="28000"/>
              </a:srgbClr>
            </a:gs>
            <a:gs pos="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omputer con relleno sólido">
            <a:extLst>
              <a:ext uri="{FF2B5EF4-FFF2-40B4-BE49-F238E27FC236}">
                <a16:creationId xmlns:a16="http://schemas.microsoft.com/office/drawing/2014/main" id="{197829F5-E4BA-A62A-C61D-608287730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614" y="1025776"/>
            <a:ext cx="4405534" cy="4405534"/>
          </a:xfrm>
          <a:prstGeom prst="rect">
            <a:avLst/>
          </a:prstGeom>
        </p:spPr>
      </p:pic>
      <p:pic>
        <p:nvPicPr>
          <p:cNvPr id="9" name="Gráfico 8" descr="Atom con relleno sólido">
            <a:extLst>
              <a:ext uri="{FF2B5EF4-FFF2-40B4-BE49-F238E27FC236}">
                <a16:creationId xmlns:a16="http://schemas.microsoft.com/office/drawing/2014/main" id="{A2E46215-AA1E-7769-0953-867536282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6270" y="4113631"/>
            <a:ext cx="2079676" cy="207967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5AAD15-8471-4223-17F6-39732160B469}"/>
              </a:ext>
            </a:extLst>
          </p:cNvPr>
          <p:cNvSpPr/>
          <p:nvPr/>
        </p:nvSpPr>
        <p:spPr>
          <a:xfrm>
            <a:off x="0" y="4"/>
            <a:ext cx="12192000" cy="520505"/>
          </a:xfrm>
          <a:prstGeom prst="rect">
            <a:avLst/>
          </a:prstGeom>
          <a:gradFill flip="none" rotWithShape="1">
            <a:gsLst>
              <a:gs pos="0">
                <a:srgbClr val="020C18"/>
              </a:gs>
              <a:gs pos="33000">
                <a:srgbClr val="371A46"/>
              </a:gs>
              <a:gs pos="100000">
                <a:srgbClr val="1A56B8"/>
              </a:gs>
            </a:gsLst>
            <a:lin ang="10800000" scaled="1"/>
            <a:tileRect/>
          </a:gradFill>
          <a:ln>
            <a:noFill/>
          </a:ln>
          <a:effectLst>
            <a:outerShdw blurRad="101600" dist="38100" dir="270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B914F6-937A-AA7F-5FBF-793B4ACDBD99}"/>
              </a:ext>
            </a:extLst>
          </p:cNvPr>
          <p:cNvSpPr/>
          <p:nvPr/>
        </p:nvSpPr>
        <p:spPr>
          <a:xfrm>
            <a:off x="2" y="5"/>
            <a:ext cx="2250830" cy="6858000"/>
          </a:xfrm>
          <a:prstGeom prst="rect">
            <a:avLst/>
          </a:prstGeom>
          <a:gradFill flip="none" rotWithShape="1">
            <a:gsLst>
              <a:gs pos="12000">
                <a:srgbClr val="2E163A"/>
              </a:gs>
              <a:gs pos="35000">
                <a:srgbClr val="371A46"/>
              </a:gs>
              <a:gs pos="100000">
                <a:srgbClr val="1A56B8"/>
              </a:gs>
            </a:gsLst>
            <a:lin ang="13500000" scaled="1"/>
            <a:tileRect/>
          </a:gradFill>
          <a:ln>
            <a:noFill/>
          </a:ln>
          <a:effectLst>
            <a:outerShdw blurRad="215900" dist="38100" dir="270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290296E-B542-C63D-2C66-0BDECF8E7B2E}"/>
              </a:ext>
            </a:extLst>
          </p:cNvPr>
          <p:cNvSpPr/>
          <p:nvPr/>
        </p:nvSpPr>
        <p:spPr>
          <a:xfrm>
            <a:off x="309494" y="260252"/>
            <a:ext cx="1603717" cy="1512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FE39BA-3EEB-A2F2-E6B1-B0E9E7E6C4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34" t="10292" r="16263" b="17136"/>
          <a:stretch/>
        </p:blipFill>
        <p:spPr>
          <a:xfrm>
            <a:off x="360662" y="520510"/>
            <a:ext cx="1552549" cy="1296002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4C4620-E78E-5FF3-3F1F-B9F12DA1053C}"/>
              </a:ext>
            </a:extLst>
          </p:cNvPr>
          <p:cNvSpPr txBox="1"/>
          <p:nvPr/>
        </p:nvSpPr>
        <p:spPr>
          <a:xfrm>
            <a:off x="367468" y="2230864"/>
            <a:ext cx="2082020" cy="284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1"/>
              </a:spcAft>
            </a:pPr>
            <a:r>
              <a:rPr lang="en-US" sz="1801" b="1" dirty="0">
                <a:solidFill>
                  <a:schemeClr val="bg1"/>
                </a:solidFill>
                <a:latin typeface="Aptos Narrow" panose="020B0004020202020204" pitchFamily="34" charset="0"/>
                <a:cs typeface="Lucida Sans Unicode" panose="020B0602030504020204" pitchFamily="34" charset="0"/>
              </a:rPr>
              <a:t>    Acerca de mi</a:t>
            </a:r>
          </a:p>
          <a:p>
            <a:pPr>
              <a:spcAft>
                <a:spcPts val="601"/>
              </a:spcAft>
            </a:pPr>
            <a:endParaRPr lang="en-US" sz="1801" b="1" dirty="0">
              <a:solidFill>
                <a:schemeClr val="bg1"/>
              </a:solidFill>
              <a:latin typeface="Aptos Narrow" panose="020B0004020202020204" pitchFamily="34" charset="0"/>
              <a:cs typeface="Lucida Sans Unicode" panose="020B0602030504020204" pitchFamily="34" charset="0"/>
            </a:endParaRPr>
          </a:p>
          <a:p>
            <a:pPr>
              <a:spcAft>
                <a:spcPts val="601"/>
              </a:spcAft>
            </a:pPr>
            <a:r>
              <a:rPr lang="en-US" sz="1801" b="1" dirty="0">
                <a:solidFill>
                  <a:schemeClr val="bg1"/>
                </a:solidFill>
                <a:latin typeface="Aptos Narrow" panose="020B0004020202020204" pitchFamily="34" charset="0"/>
                <a:cs typeface="Lucida Sans Unicode" panose="020B0602030504020204" pitchFamily="34" charset="0"/>
              </a:rPr>
              <a:t>    Planes</a:t>
            </a:r>
          </a:p>
          <a:p>
            <a:pPr>
              <a:spcAft>
                <a:spcPts val="601"/>
              </a:spcAft>
            </a:pPr>
            <a:endParaRPr lang="en-US" sz="1801" b="1" dirty="0">
              <a:solidFill>
                <a:schemeClr val="bg1"/>
              </a:solidFill>
              <a:latin typeface="Aptos Narrow" panose="020B0004020202020204" pitchFamily="34" charset="0"/>
              <a:cs typeface="Lucida Sans Unicode" panose="020B0602030504020204" pitchFamily="34" charset="0"/>
            </a:endParaRPr>
          </a:p>
          <a:p>
            <a:pPr>
              <a:spcAft>
                <a:spcPts val="601"/>
              </a:spcAft>
            </a:pPr>
            <a:r>
              <a:rPr lang="en-US" sz="1801" b="1" dirty="0">
                <a:solidFill>
                  <a:schemeClr val="bg1"/>
                </a:solidFill>
                <a:latin typeface="Aptos Narrow" panose="020B0004020202020204" pitchFamily="34" charset="0"/>
                <a:cs typeface="Lucida Sans Unicode" panose="020B0602030504020204" pitchFamily="34" charset="0"/>
              </a:rPr>
              <a:t>    Proyectos</a:t>
            </a:r>
          </a:p>
          <a:p>
            <a:pPr>
              <a:spcAft>
                <a:spcPts val="601"/>
              </a:spcAft>
            </a:pPr>
            <a:r>
              <a:rPr lang="en-US" sz="1801" b="1" dirty="0">
                <a:solidFill>
                  <a:schemeClr val="bg1"/>
                </a:solidFill>
                <a:latin typeface="Aptos Narrow" panose="020B0004020202020204" pitchFamily="34" charset="0"/>
                <a:cs typeface="Lucida Sans Unicode" panose="020B0602030504020204" pitchFamily="34" charset="0"/>
              </a:rPr>
              <a:t>    Realizados</a:t>
            </a:r>
          </a:p>
          <a:p>
            <a:pPr>
              <a:spcAft>
                <a:spcPts val="601"/>
              </a:spcAft>
            </a:pPr>
            <a:endParaRPr lang="en-US" sz="1801" b="1" dirty="0">
              <a:solidFill>
                <a:schemeClr val="bg1"/>
              </a:solidFill>
              <a:latin typeface="Aptos Narrow" panose="020B0004020202020204" pitchFamily="34" charset="0"/>
              <a:cs typeface="Lucida Sans Unicode" panose="020B0602030504020204" pitchFamily="34" charset="0"/>
            </a:endParaRPr>
          </a:p>
          <a:p>
            <a:pPr>
              <a:spcAft>
                <a:spcPts val="601"/>
              </a:spcAft>
            </a:pPr>
            <a:r>
              <a:rPr lang="en-US" sz="1801" b="1" dirty="0">
                <a:solidFill>
                  <a:schemeClr val="bg1"/>
                </a:solidFill>
                <a:latin typeface="Aptos Narrow" panose="020B0004020202020204" pitchFamily="34" charset="0"/>
                <a:cs typeface="Lucida Sans Unicode" panose="020B0602030504020204" pitchFamily="34" charset="0"/>
              </a:rPr>
              <a:t>    Contactar</a:t>
            </a:r>
            <a:endParaRPr lang="es-ES" sz="1801" b="1" dirty="0">
              <a:solidFill>
                <a:schemeClr val="bg1"/>
              </a:solidFill>
              <a:latin typeface="Aptos Narrow" panose="020B0004020202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2" name="Gráfico 11" descr="Male profile con relleno sólido">
            <a:extLst>
              <a:ext uri="{FF2B5EF4-FFF2-40B4-BE49-F238E27FC236}">
                <a16:creationId xmlns:a16="http://schemas.microsoft.com/office/drawing/2014/main" id="{82B8E1F6-C9D1-FB7E-EC61-D422AD936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658" y="2230861"/>
            <a:ext cx="324000" cy="324000"/>
          </a:xfrm>
          <a:prstGeom prst="rect">
            <a:avLst/>
          </a:prstGeom>
        </p:spPr>
      </p:pic>
      <p:pic>
        <p:nvPicPr>
          <p:cNvPr id="14" name="Gráfico 13" descr="Shopping cart con relleno sólido">
            <a:extLst>
              <a:ext uri="{FF2B5EF4-FFF2-40B4-BE49-F238E27FC236}">
                <a16:creationId xmlns:a16="http://schemas.microsoft.com/office/drawing/2014/main" id="{B2E218CC-E02F-EC77-9E5A-9C18EBF3F7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658" y="2951908"/>
            <a:ext cx="324000" cy="324000"/>
          </a:xfrm>
          <a:prstGeom prst="rect">
            <a:avLst/>
          </a:prstGeom>
        </p:spPr>
      </p:pic>
      <p:pic>
        <p:nvPicPr>
          <p:cNvPr id="16" name="Gráfico 15" descr="Document con relleno sólido">
            <a:extLst>
              <a:ext uri="{FF2B5EF4-FFF2-40B4-BE49-F238E27FC236}">
                <a16:creationId xmlns:a16="http://schemas.microsoft.com/office/drawing/2014/main" id="{2DE8852D-03E8-A767-D9CB-7F740B26C7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658" y="3823196"/>
            <a:ext cx="324000" cy="324000"/>
          </a:xfrm>
          <a:prstGeom prst="rect">
            <a:avLst/>
          </a:prstGeom>
        </p:spPr>
      </p:pic>
      <p:pic>
        <p:nvPicPr>
          <p:cNvPr id="18" name="Gráfico 17" descr="Subtitles con relleno sólido">
            <a:extLst>
              <a:ext uri="{FF2B5EF4-FFF2-40B4-BE49-F238E27FC236}">
                <a16:creationId xmlns:a16="http://schemas.microsoft.com/office/drawing/2014/main" id="{6E391760-F4F2-5B43-F364-EED67D1104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658" y="4767528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01893C-449F-C239-8FA2-9A1BB4FAD74F}"/>
              </a:ext>
            </a:extLst>
          </p:cNvPr>
          <p:cNvSpPr/>
          <p:nvPr/>
        </p:nvSpPr>
        <p:spPr>
          <a:xfrm>
            <a:off x="3868614" y="130865"/>
            <a:ext cx="3953023" cy="6596269"/>
          </a:xfrm>
          <a:prstGeom prst="rect">
            <a:avLst/>
          </a:prstGeom>
          <a:gradFill>
            <a:gsLst>
              <a:gs pos="100000">
                <a:srgbClr val="1A56B8">
                  <a:alpha val="28000"/>
                </a:srgb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5C7C86-76DF-9B16-CC93-3D35C8E13BF5}"/>
              </a:ext>
            </a:extLst>
          </p:cNvPr>
          <p:cNvSpPr/>
          <p:nvPr/>
        </p:nvSpPr>
        <p:spPr>
          <a:xfrm>
            <a:off x="3868614" y="5646701"/>
            <a:ext cx="3953024" cy="1097280"/>
          </a:xfrm>
          <a:prstGeom prst="rect">
            <a:avLst/>
          </a:prstGeom>
          <a:gradFill flip="none" rotWithShape="1">
            <a:gsLst>
              <a:gs pos="100000">
                <a:srgbClr val="1A56B8"/>
              </a:gs>
              <a:gs pos="38000">
                <a:srgbClr val="371A46"/>
              </a:gs>
              <a:gs pos="0">
                <a:srgbClr val="2E163A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30BA5B-241E-9BAF-EC80-BC080C17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4" y="130865"/>
            <a:ext cx="3953024" cy="628791"/>
          </a:xfrm>
          <a:prstGeom prst="rect">
            <a:avLst/>
          </a:prstGeom>
        </p:spPr>
      </p:pic>
      <p:pic>
        <p:nvPicPr>
          <p:cNvPr id="7" name="Gráfico 6" descr="Shopping cart con relleno sólido">
            <a:extLst>
              <a:ext uri="{FF2B5EF4-FFF2-40B4-BE49-F238E27FC236}">
                <a16:creationId xmlns:a16="http://schemas.microsoft.com/office/drawing/2014/main" id="{1173964D-78D2-BE54-BBDC-879F3A1D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8944" y="5835341"/>
            <a:ext cx="720000" cy="720000"/>
          </a:xfrm>
          <a:prstGeom prst="rect">
            <a:avLst/>
          </a:prstGeom>
        </p:spPr>
      </p:pic>
      <p:pic>
        <p:nvPicPr>
          <p:cNvPr id="8" name="Gráfico 7" descr="Male profile con relleno sólido">
            <a:extLst>
              <a:ext uri="{FF2B5EF4-FFF2-40B4-BE49-F238E27FC236}">
                <a16:creationId xmlns:a16="http://schemas.microsoft.com/office/drawing/2014/main" id="{38BADAA9-2209-409A-4753-6AE302554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4037" y="5943341"/>
            <a:ext cx="504000" cy="504000"/>
          </a:xfrm>
          <a:prstGeom prst="rect">
            <a:avLst/>
          </a:prstGeom>
        </p:spPr>
      </p:pic>
      <p:pic>
        <p:nvPicPr>
          <p:cNvPr id="9" name="Gráfico 8" descr="Subtitles con relleno sólido">
            <a:extLst>
              <a:ext uri="{FF2B5EF4-FFF2-40B4-BE49-F238E27FC236}">
                <a16:creationId xmlns:a16="http://schemas.microsoft.com/office/drawing/2014/main" id="{5F8A3F46-89D0-BA0F-7AA8-B1D97634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6758" y="5943341"/>
            <a:ext cx="504000" cy="504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75B0B7-FF66-109D-1AF1-501FD8D562B1}"/>
              </a:ext>
            </a:extLst>
          </p:cNvPr>
          <p:cNvSpPr txBox="1"/>
          <p:nvPr/>
        </p:nvSpPr>
        <p:spPr>
          <a:xfrm>
            <a:off x="5364601" y="187136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ptos Narrow" panose="020B0004020202020204" pitchFamily="34" charset="0"/>
                <a:cs typeface="Lucida Sans Unicode" panose="020B0602030504020204" pitchFamily="34" charset="0"/>
              </a:rPr>
              <a:t>Planes</a:t>
            </a:r>
            <a:endParaRPr lang="es-ES" sz="2400" dirty="0"/>
          </a:p>
        </p:txBody>
      </p:sp>
      <p:pic>
        <p:nvPicPr>
          <p:cNvPr id="12" name="Gráfico 11" descr="Internet con relleno sólido">
            <a:extLst>
              <a:ext uri="{FF2B5EF4-FFF2-40B4-BE49-F238E27FC236}">
                <a16:creationId xmlns:a16="http://schemas.microsoft.com/office/drawing/2014/main" id="{5165EC53-DF86-F285-875B-F805EAA45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1930" y="1056296"/>
            <a:ext cx="2770116" cy="2770116"/>
          </a:xfrm>
          <a:prstGeom prst="rect">
            <a:avLst/>
          </a:prstGeom>
        </p:spPr>
      </p:pic>
      <p:pic>
        <p:nvPicPr>
          <p:cNvPr id="14" name="Gráfico 13" descr="Atom con relleno sólido">
            <a:extLst>
              <a:ext uri="{FF2B5EF4-FFF2-40B4-BE49-F238E27FC236}">
                <a16:creationId xmlns:a16="http://schemas.microsoft.com/office/drawing/2014/main" id="{136D0011-D0F2-C63C-1AEC-8AA1AB10AB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4332" y="3300674"/>
            <a:ext cx="1937908" cy="1937908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F049AB2-D7E5-DC21-BE12-5DFB8A114D48}"/>
              </a:ext>
            </a:extLst>
          </p:cNvPr>
          <p:cNvSpPr/>
          <p:nvPr/>
        </p:nvSpPr>
        <p:spPr>
          <a:xfrm>
            <a:off x="4149969" y="1056296"/>
            <a:ext cx="3360789" cy="109728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3026419-DCEA-5016-7320-5B4CAE9ED5AE}"/>
              </a:ext>
            </a:extLst>
          </p:cNvPr>
          <p:cNvSpPr/>
          <p:nvPr/>
        </p:nvSpPr>
        <p:spPr>
          <a:xfrm>
            <a:off x="4149969" y="2472241"/>
            <a:ext cx="3360789" cy="109728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0A4DD42-8254-FB8C-9E5A-C04C477D5C8F}"/>
              </a:ext>
            </a:extLst>
          </p:cNvPr>
          <p:cNvSpPr/>
          <p:nvPr/>
        </p:nvSpPr>
        <p:spPr>
          <a:xfrm>
            <a:off x="4149969" y="3893993"/>
            <a:ext cx="3360789" cy="109728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13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Montilla</dc:creator>
  <cp:lastModifiedBy>Jesus Montilla</cp:lastModifiedBy>
  <cp:revision>3</cp:revision>
  <dcterms:created xsi:type="dcterms:W3CDTF">2024-07-09T02:39:30Z</dcterms:created>
  <dcterms:modified xsi:type="dcterms:W3CDTF">2024-07-11T02:56:26Z</dcterms:modified>
</cp:coreProperties>
</file>