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724C-8703-8649-B929-EF0DE45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48ADF-A75C-E249-A7DB-61048A94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4AB3-F3C3-A048-AC1C-424E33D1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9676-3D7E-BF49-B394-A5472D48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A059-1C3E-544B-B120-846D2202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CF77-58A5-7847-82A5-0623D5DB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D2FE-97CB-0B45-8B3B-01BF481A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6B43-D8F8-E847-8DFD-61BDA4E3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CDEF-E506-F440-AA00-BF3772B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75F4-A232-4240-994E-7D7E5E95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20557-EA17-6444-897F-4C9427E5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416A3-1826-C84E-8A2F-A94529C32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D362-237A-AE48-98CE-02B9AD47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B44-4AFE-E143-92C5-720E3AC9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3EF1-FB7C-A24A-A6DB-43119DF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3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9EEC-4A3D-CC4B-92AF-FEEB2B49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13C7-40BD-084E-AB0D-17CB8E4F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78BA-18C8-CB4A-A7B9-941E6658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D0E8-1309-EF4A-8891-73820DF1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EB7F-4A67-AA40-833A-FE1914CE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A339-528D-E943-88EA-BDAFBC55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1B4D3-D6DF-8144-8FDC-58F557BD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A4C9-36CE-2F42-90E1-5AD795D9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2BB0-C96E-D44D-9D4A-3B91C3C1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0C05-33B7-044C-A2FE-38CA88E6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9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6FB5-A5F9-9342-B272-1058561C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4DE-3F0E-1A4E-A976-37BF360F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59F95-2840-BD44-BA39-2286C405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298C-357F-FC43-8A38-831F429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4267-2F4B-E946-8EDB-21475CC8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E6815-0F79-C343-8393-07E97F98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AC27-D814-BE4F-A301-EEA7BD93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2A2B9-49FC-1040-9F53-74CC7002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4A1E8-AA26-824E-8874-013F5FD9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393B2-3DB0-2044-B4FC-B15845431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FB8E6-317F-4246-9D02-C2E1612F0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A76D5-DB11-6F4C-BB01-A98718F4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40A1A-812B-5A47-9261-ABF71D37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E7F25-4913-F644-AFF6-F0688AF6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88C9-9CC9-214F-86FA-73B20C43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157A3-FB9A-804C-99E9-8C6DD7F9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190E5-5E4C-AF43-BB3B-EF704300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4415A-B6B9-464B-9F1C-EE0705A3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949C4-6F02-1547-B569-54165EB2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1FB7E-066F-0A4C-AFCC-87241E44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8ED7-C4B1-504A-8F57-8181EA0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E5BE-EB23-4349-BF88-03E7F3F6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C952-34A0-CB40-B1F9-46A02DBC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F135A-E6AE-8F4F-91A3-AF65DD47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05E41-33C9-E649-8255-BD44ECBB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F2375-D800-FF45-8DA1-2B5FEE30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9BEFE-C0D4-E44D-A1CB-5D9C72E7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51BB-B65E-3443-B521-14A03E55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0F8B5-2BB8-B440-B162-20035C58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38D9-4F51-7846-864C-1E589A11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14F8-897B-5A42-A6D8-598989E2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E6CC5-B633-5540-B897-7ED4E9AC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DCC1-6474-E045-BE90-0FF2112B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2E11B-EFE5-9B49-8062-E725BCF0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E8E7-2EAC-D94F-AE40-3DF78C88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3D13-5E0F-6F4D-A802-3F4F5D429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511C-F1B9-CE47-AD5C-06EEA231EDDB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D78B-6532-A140-A5A2-91079196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AB66-E762-BC44-BBB0-EE6CDFEE4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7BE5-217E-334A-BE5B-0B4E1BE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BE7E2F9-5D41-2D43-833F-8BD084D13C22}"/>
              </a:ext>
            </a:extLst>
          </p:cNvPr>
          <p:cNvCxnSpPr>
            <a:cxnSpLocks/>
          </p:cNvCxnSpPr>
          <p:nvPr/>
        </p:nvCxnSpPr>
        <p:spPr>
          <a:xfrm>
            <a:off x="1967080" y="0"/>
            <a:ext cx="0" cy="685800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CC88EB65-869C-E649-A88E-7D7D05608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4" t="21047" r="43522" b="33652"/>
          <a:stretch/>
        </p:blipFill>
        <p:spPr>
          <a:xfrm>
            <a:off x="156924" y="5141230"/>
            <a:ext cx="1175703" cy="360944"/>
          </a:xfrm>
          <a:prstGeom prst="rect">
            <a:avLst/>
          </a:prstGeom>
        </p:spPr>
      </p:pic>
      <p:pic>
        <p:nvPicPr>
          <p:cNvPr id="5" name="Picture 4" descr="A picture containing toy, blue, doll&#10;&#10;Description automatically generated">
            <a:extLst>
              <a:ext uri="{FF2B5EF4-FFF2-40B4-BE49-F238E27FC236}">
                <a16:creationId xmlns:a16="http://schemas.microsoft.com/office/drawing/2014/main" id="{9E4F096E-020B-ED4B-A1DB-6CCF6D00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" y="3715209"/>
            <a:ext cx="799208" cy="799208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91F5B97-CF8E-9747-811B-9E7734CB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59" y="2394256"/>
            <a:ext cx="837078" cy="68800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3269FCA-1151-4C45-97C4-1E089A85F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47" y="6148868"/>
            <a:ext cx="798182" cy="538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4CFD2E-EAFE-4742-A003-C24941C28EA9}"/>
              </a:ext>
            </a:extLst>
          </p:cNvPr>
          <p:cNvSpPr txBox="1"/>
          <p:nvPr/>
        </p:nvSpPr>
        <p:spPr>
          <a:xfrm>
            <a:off x="3713709" y="5952226"/>
            <a:ext cx="20379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claDS2_combine_burin()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B3A30-B40F-1B44-8CF8-8991F2832552}"/>
              </a:ext>
            </a:extLst>
          </p:cNvPr>
          <p:cNvCxnSpPr>
            <a:cxnSpLocks/>
          </p:cNvCxnSpPr>
          <p:nvPr/>
        </p:nvCxnSpPr>
        <p:spPr>
          <a:xfrm>
            <a:off x="2835421" y="6343321"/>
            <a:ext cx="38312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CF94D7-FC6D-F24A-8FAE-41905191B823}"/>
              </a:ext>
            </a:extLst>
          </p:cNvPr>
          <p:cNvCxnSpPr>
            <a:cxnSpLocks/>
          </p:cNvCxnSpPr>
          <p:nvPr/>
        </p:nvCxnSpPr>
        <p:spPr>
          <a:xfrm>
            <a:off x="2140052" y="4957143"/>
            <a:ext cx="610893" cy="49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E07C48-ED5D-E345-B99E-2EFC711B395B}"/>
              </a:ext>
            </a:extLst>
          </p:cNvPr>
          <p:cNvCxnSpPr>
            <a:cxnSpLocks/>
          </p:cNvCxnSpPr>
          <p:nvPr/>
        </p:nvCxnSpPr>
        <p:spPr>
          <a:xfrm>
            <a:off x="3080426" y="4032988"/>
            <a:ext cx="358627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02E9C-4546-FB4B-8147-6741E84231E1}"/>
              </a:ext>
            </a:extLst>
          </p:cNvPr>
          <p:cNvCxnSpPr>
            <a:cxnSpLocks/>
          </p:cNvCxnSpPr>
          <p:nvPr/>
        </p:nvCxnSpPr>
        <p:spPr>
          <a:xfrm>
            <a:off x="2080253" y="2398004"/>
            <a:ext cx="9282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2CA49F-DF68-064D-BEA9-F729157411BF}"/>
              </a:ext>
            </a:extLst>
          </p:cNvPr>
          <p:cNvSpPr txBox="1"/>
          <p:nvPr/>
        </p:nvSpPr>
        <p:spPr>
          <a:xfrm>
            <a:off x="2006180" y="1785832"/>
            <a:ext cx="1164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getEventData</a:t>
            </a:r>
            <a:r>
              <a:rPr lang="en-US" sz="1200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76E684-EF71-8C47-B36E-D73CBAEE7541}"/>
              </a:ext>
            </a:extLst>
          </p:cNvPr>
          <p:cNvCxnSpPr>
            <a:cxnSpLocks/>
          </p:cNvCxnSpPr>
          <p:nvPr/>
        </p:nvCxnSpPr>
        <p:spPr>
          <a:xfrm flipV="1">
            <a:off x="3598241" y="5266404"/>
            <a:ext cx="306846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DFDC54-93C4-7142-8ABA-8C3BEA12FDDD}"/>
              </a:ext>
            </a:extLst>
          </p:cNvPr>
          <p:cNvSpPr txBox="1"/>
          <p:nvPr/>
        </p:nvSpPr>
        <p:spPr>
          <a:xfrm>
            <a:off x="3932038" y="4882516"/>
            <a:ext cx="2324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LSBDSMTBD_combine_burin</a:t>
            </a:r>
            <a:r>
              <a:rPr lang="en-US" sz="1200" b="1" dirty="0"/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5F0D19-158C-6F4D-8517-0AC41E6BFDE4}"/>
              </a:ext>
            </a:extLst>
          </p:cNvPr>
          <p:cNvCxnSpPr>
            <a:cxnSpLocks/>
          </p:cNvCxnSpPr>
          <p:nvPr/>
        </p:nvCxnSpPr>
        <p:spPr>
          <a:xfrm>
            <a:off x="2140051" y="5266405"/>
            <a:ext cx="610893" cy="49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B37443-ED96-5D46-804C-23CACC2C3FCD}"/>
              </a:ext>
            </a:extLst>
          </p:cNvPr>
          <p:cNvCxnSpPr>
            <a:cxnSpLocks/>
          </p:cNvCxnSpPr>
          <p:nvPr/>
        </p:nvCxnSpPr>
        <p:spPr>
          <a:xfrm>
            <a:off x="2140050" y="5573177"/>
            <a:ext cx="610893" cy="49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73E06D-B10A-B64E-89B2-D1ECAF23497D}"/>
              </a:ext>
            </a:extLst>
          </p:cNvPr>
          <p:cNvSpPr txBox="1"/>
          <p:nvPr/>
        </p:nvSpPr>
        <p:spPr>
          <a:xfrm>
            <a:off x="1927981" y="4571275"/>
            <a:ext cx="1244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MTBD_extract</a:t>
            </a:r>
            <a:r>
              <a:rPr lang="en-US" sz="1200" b="1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4638D-9FCA-7946-BABA-19ED1A8AD8FC}"/>
              </a:ext>
            </a:extLst>
          </p:cNvPr>
          <p:cNvSpPr txBox="1"/>
          <p:nvPr/>
        </p:nvSpPr>
        <p:spPr>
          <a:xfrm>
            <a:off x="3605749" y="3655304"/>
            <a:ext cx="2324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LSBDSMTBD_combine_burin</a:t>
            </a:r>
            <a:r>
              <a:rPr lang="en-US" sz="1200" b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B38BCD-9754-0041-89A9-EDFDDBC8765B}"/>
              </a:ext>
            </a:extLst>
          </p:cNvPr>
          <p:cNvSpPr txBox="1"/>
          <p:nvPr/>
        </p:nvSpPr>
        <p:spPr>
          <a:xfrm>
            <a:off x="2827011" y="2025514"/>
            <a:ext cx="22606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getMarginalBranchRateMatrix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CF8236-55E2-FA41-AFCB-AA13C974A8E7}"/>
              </a:ext>
            </a:extLst>
          </p:cNvPr>
          <p:cNvCxnSpPr/>
          <p:nvPr/>
        </p:nvCxnSpPr>
        <p:spPr>
          <a:xfrm>
            <a:off x="3162320" y="2398004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20C572-0CB0-5342-8757-8D5441BE6C55}"/>
              </a:ext>
            </a:extLst>
          </p:cNvPr>
          <p:cNvCxnSpPr/>
          <p:nvPr/>
        </p:nvCxnSpPr>
        <p:spPr>
          <a:xfrm>
            <a:off x="5343266" y="2785335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095F96-7E38-9C4F-A4C4-BACA499E1C5B}"/>
              </a:ext>
            </a:extLst>
          </p:cNvPr>
          <p:cNvSpPr txBox="1"/>
          <p:nvPr/>
        </p:nvSpPr>
        <p:spPr>
          <a:xfrm>
            <a:off x="5262228" y="2362743"/>
            <a:ext cx="1359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BAMM_combine</a:t>
            </a:r>
            <a:r>
              <a:rPr lang="en-US" sz="1200" b="1" dirty="0"/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194FE2-6674-3F49-9442-561E1DB9A1B8}"/>
              </a:ext>
            </a:extLst>
          </p:cNvPr>
          <p:cNvCxnSpPr>
            <a:cxnSpLocks/>
          </p:cNvCxnSpPr>
          <p:nvPr/>
        </p:nvCxnSpPr>
        <p:spPr>
          <a:xfrm flipV="1">
            <a:off x="1177328" y="2356140"/>
            <a:ext cx="536740" cy="156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3583EA-B6AA-7B4C-9706-49150B7D998B}"/>
              </a:ext>
            </a:extLst>
          </p:cNvPr>
          <p:cNvCxnSpPr>
            <a:cxnSpLocks/>
          </p:cNvCxnSpPr>
          <p:nvPr/>
        </p:nvCxnSpPr>
        <p:spPr>
          <a:xfrm>
            <a:off x="1177328" y="2700144"/>
            <a:ext cx="64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4FD066-5739-434C-8340-0087D8C9C7B7}"/>
              </a:ext>
            </a:extLst>
          </p:cNvPr>
          <p:cNvCxnSpPr>
            <a:cxnSpLocks/>
          </p:cNvCxnSpPr>
          <p:nvPr/>
        </p:nvCxnSpPr>
        <p:spPr>
          <a:xfrm>
            <a:off x="1177328" y="2874310"/>
            <a:ext cx="641843" cy="1466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E81DE98B-8312-0643-B9DA-C45C76A30E74}"/>
              </a:ext>
            </a:extLst>
          </p:cNvPr>
          <p:cNvSpPr/>
          <p:nvPr/>
        </p:nvSpPr>
        <p:spPr>
          <a:xfrm>
            <a:off x="4646782" y="2321547"/>
            <a:ext cx="641843" cy="927576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B67F87-0898-084C-AD45-3D5D4313761F}"/>
              </a:ext>
            </a:extLst>
          </p:cNvPr>
          <p:cNvCxnSpPr>
            <a:cxnSpLocks/>
          </p:cNvCxnSpPr>
          <p:nvPr/>
        </p:nvCxnSpPr>
        <p:spPr>
          <a:xfrm flipV="1">
            <a:off x="1181385" y="3683434"/>
            <a:ext cx="536740" cy="156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0A4C1C-7C2D-384F-9714-5A79F930FD41}"/>
              </a:ext>
            </a:extLst>
          </p:cNvPr>
          <p:cNvCxnSpPr>
            <a:cxnSpLocks/>
          </p:cNvCxnSpPr>
          <p:nvPr/>
        </p:nvCxnSpPr>
        <p:spPr>
          <a:xfrm>
            <a:off x="1244735" y="4034041"/>
            <a:ext cx="64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860178-7376-4946-B20E-F3EC4E22FD33}"/>
              </a:ext>
            </a:extLst>
          </p:cNvPr>
          <p:cNvCxnSpPr>
            <a:cxnSpLocks/>
          </p:cNvCxnSpPr>
          <p:nvPr/>
        </p:nvCxnSpPr>
        <p:spPr>
          <a:xfrm>
            <a:off x="1181385" y="4201604"/>
            <a:ext cx="563762" cy="1698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DA17178F-7696-F042-9E1F-36BE51F66DAB}"/>
              </a:ext>
            </a:extLst>
          </p:cNvPr>
          <p:cNvSpPr/>
          <p:nvPr/>
        </p:nvSpPr>
        <p:spPr>
          <a:xfrm>
            <a:off x="2200855" y="3517727"/>
            <a:ext cx="641843" cy="927576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1476F3-8649-A946-BEDE-2442C5301BDC}"/>
              </a:ext>
            </a:extLst>
          </p:cNvPr>
          <p:cNvCxnSpPr>
            <a:cxnSpLocks/>
          </p:cNvCxnSpPr>
          <p:nvPr/>
        </p:nvCxnSpPr>
        <p:spPr>
          <a:xfrm flipV="1">
            <a:off x="1196604" y="4882516"/>
            <a:ext cx="536740" cy="156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3A6FBF-84AC-E543-A35C-6F1D73ED41F9}"/>
              </a:ext>
            </a:extLst>
          </p:cNvPr>
          <p:cNvCxnSpPr>
            <a:cxnSpLocks/>
          </p:cNvCxnSpPr>
          <p:nvPr/>
        </p:nvCxnSpPr>
        <p:spPr>
          <a:xfrm>
            <a:off x="1259954" y="5233123"/>
            <a:ext cx="64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4E9B3B-634E-2D47-A12F-E58CC7A10980}"/>
              </a:ext>
            </a:extLst>
          </p:cNvPr>
          <p:cNvCxnSpPr>
            <a:cxnSpLocks/>
          </p:cNvCxnSpPr>
          <p:nvPr/>
        </p:nvCxnSpPr>
        <p:spPr>
          <a:xfrm>
            <a:off x="1196604" y="5400686"/>
            <a:ext cx="563762" cy="1698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>
            <a:extLst>
              <a:ext uri="{FF2B5EF4-FFF2-40B4-BE49-F238E27FC236}">
                <a16:creationId xmlns:a16="http://schemas.microsoft.com/office/drawing/2014/main" id="{5977126F-0DE6-3F4A-A06E-DB7FDEA24065}"/>
              </a:ext>
            </a:extLst>
          </p:cNvPr>
          <p:cNvSpPr/>
          <p:nvPr/>
        </p:nvSpPr>
        <p:spPr>
          <a:xfrm>
            <a:off x="2779029" y="4909478"/>
            <a:ext cx="641843" cy="757586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24F1B7-B0B3-464E-A08C-B977DB9AD619}"/>
              </a:ext>
            </a:extLst>
          </p:cNvPr>
          <p:cNvCxnSpPr>
            <a:cxnSpLocks/>
          </p:cNvCxnSpPr>
          <p:nvPr/>
        </p:nvCxnSpPr>
        <p:spPr>
          <a:xfrm>
            <a:off x="2107286" y="2765186"/>
            <a:ext cx="9282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55A738-0377-1B41-BA45-C21B5DF8DCAC}"/>
              </a:ext>
            </a:extLst>
          </p:cNvPr>
          <p:cNvCxnSpPr/>
          <p:nvPr/>
        </p:nvCxnSpPr>
        <p:spPr>
          <a:xfrm>
            <a:off x="3189353" y="2765186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2CB9C3-F673-7D44-826E-2D9D482E6229}"/>
              </a:ext>
            </a:extLst>
          </p:cNvPr>
          <p:cNvCxnSpPr>
            <a:cxnSpLocks/>
          </p:cNvCxnSpPr>
          <p:nvPr/>
        </p:nvCxnSpPr>
        <p:spPr>
          <a:xfrm>
            <a:off x="2080253" y="3140615"/>
            <a:ext cx="9282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14E9F9-D561-9644-BA45-52EAC18D5717}"/>
              </a:ext>
            </a:extLst>
          </p:cNvPr>
          <p:cNvCxnSpPr/>
          <p:nvPr/>
        </p:nvCxnSpPr>
        <p:spPr>
          <a:xfrm>
            <a:off x="3162320" y="3140615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0B35EE-6038-DA46-8454-7BB170D4569A}"/>
              </a:ext>
            </a:extLst>
          </p:cNvPr>
          <p:cNvCxnSpPr>
            <a:cxnSpLocks/>
          </p:cNvCxnSpPr>
          <p:nvPr/>
        </p:nvCxnSpPr>
        <p:spPr>
          <a:xfrm flipV="1">
            <a:off x="1264083" y="5986013"/>
            <a:ext cx="536740" cy="156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1AB4BD-AFDC-F64D-9909-C3188E22AE38}"/>
              </a:ext>
            </a:extLst>
          </p:cNvPr>
          <p:cNvCxnSpPr>
            <a:cxnSpLocks/>
          </p:cNvCxnSpPr>
          <p:nvPr/>
        </p:nvCxnSpPr>
        <p:spPr>
          <a:xfrm>
            <a:off x="1259839" y="6343321"/>
            <a:ext cx="64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B44476-91CB-FB4A-BA3F-80DCF2867D1C}"/>
              </a:ext>
            </a:extLst>
          </p:cNvPr>
          <p:cNvCxnSpPr>
            <a:cxnSpLocks/>
          </p:cNvCxnSpPr>
          <p:nvPr/>
        </p:nvCxnSpPr>
        <p:spPr>
          <a:xfrm>
            <a:off x="1264083" y="6504183"/>
            <a:ext cx="563762" cy="1698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993A717-4DAA-4545-B3A8-9FCCEB44DDE0}"/>
              </a:ext>
            </a:extLst>
          </p:cNvPr>
          <p:cNvSpPr txBox="1"/>
          <p:nvPr/>
        </p:nvSpPr>
        <p:spPr>
          <a:xfrm>
            <a:off x="200503" y="885528"/>
            <a:ext cx="953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PESTO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971F82DA-BC25-2147-8BB0-4F62F75CC788}"/>
              </a:ext>
            </a:extLst>
          </p:cNvPr>
          <p:cNvSpPr/>
          <p:nvPr/>
        </p:nvSpPr>
        <p:spPr>
          <a:xfrm>
            <a:off x="2106316" y="5986013"/>
            <a:ext cx="641843" cy="757586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9CA37FF-0ADE-314E-A9D6-FBA3E66AAA99}"/>
              </a:ext>
            </a:extLst>
          </p:cNvPr>
          <p:cNvCxnSpPr>
            <a:cxnSpLocks/>
          </p:cNvCxnSpPr>
          <p:nvPr/>
        </p:nvCxnSpPr>
        <p:spPr>
          <a:xfrm flipV="1">
            <a:off x="0" y="68355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CC79AE5-7306-724C-8209-8DCDC47092C2}"/>
              </a:ext>
            </a:extLst>
          </p:cNvPr>
          <p:cNvSpPr txBox="1"/>
          <p:nvPr/>
        </p:nvSpPr>
        <p:spPr>
          <a:xfrm>
            <a:off x="2049194" y="0"/>
            <a:ext cx="4563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Step 1: </a:t>
            </a:r>
            <a:r>
              <a:rPr lang="en-US" sz="2000" dirty="0"/>
              <a:t>Combine chains, calculate net-div, take </a:t>
            </a:r>
            <a:r>
              <a:rPr lang="en-US" sz="2000" dirty="0" err="1"/>
              <a:t>burnin</a:t>
            </a:r>
            <a:r>
              <a:rPr lang="en-US" sz="2000" dirty="0"/>
              <a:t>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79B981-40B7-F544-91FE-0A49CCEFED53}"/>
              </a:ext>
            </a:extLst>
          </p:cNvPr>
          <p:cNvCxnSpPr/>
          <p:nvPr/>
        </p:nvCxnSpPr>
        <p:spPr>
          <a:xfrm>
            <a:off x="7033984" y="2785335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7ABC197-48AC-4E4F-BF8D-018CB6FCDF84}"/>
              </a:ext>
            </a:extLst>
          </p:cNvPr>
          <p:cNvSpPr txBox="1"/>
          <p:nvPr/>
        </p:nvSpPr>
        <p:spPr>
          <a:xfrm>
            <a:off x="6776269" y="3616660"/>
            <a:ext cx="2245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LSBDS_summarizePosterior</a:t>
            </a:r>
            <a:r>
              <a:rPr lang="en-US" sz="1200" b="1" dirty="0"/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B560A2-932C-5F45-9AAE-7D0459CB19B3}"/>
              </a:ext>
            </a:extLst>
          </p:cNvPr>
          <p:cNvCxnSpPr/>
          <p:nvPr/>
        </p:nvCxnSpPr>
        <p:spPr>
          <a:xfrm>
            <a:off x="6923847" y="4031100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682CFA-0881-1147-B45E-4BC31842C82E}"/>
              </a:ext>
            </a:extLst>
          </p:cNvPr>
          <p:cNvSpPr txBox="1"/>
          <p:nvPr/>
        </p:nvSpPr>
        <p:spPr>
          <a:xfrm>
            <a:off x="6769075" y="2273785"/>
            <a:ext cx="2402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BAMM_summarizePosterior</a:t>
            </a:r>
            <a:r>
              <a:rPr lang="en-US" sz="1200" b="1" dirty="0"/>
              <a:t>()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5E9D3D-CE9C-4543-9C33-5755A9BA228B}"/>
              </a:ext>
            </a:extLst>
          </p:cNvPr>
          <p:cNvCxnSpPr/>
          <p:nvPr/>
        </p:nvCxnSpPr>
        <p:spPr>
          <a:xfrm>
            <a:off x="7033984" y="5258465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C8FA24-53D3-1544-97EE-720485D844E3}"/>
              </a:ext>
            </a:extLst>
          </p:cNvPr>
          <p:cNvSpPr txBox="1"/>
          <p:nvPr/>
        </p:nvSpPr>
        <p:spPr>
          <a:xfrm>
            <a:off x="6784868" y="4626655"/>
            <a:ext cx="2324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MTBD_summarizePosterior</a:t>
            </a:r>
            <a:r>
              <a:rPr lang="en-US" sz="1200" b="1" dirty="0"/>
              <a:t>()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E03238-0669-0C43-93BC-68E2CC01987A}"/>
              </a:ext>
            </a:extLst>
          </p:cNvPr>
          <p:cNvCxnSpPr/>
          <p:nvPr/>
        </p:nvCxnSpPr>
        <p:spPr>
          <a:xfrm>
            <a:off x="7032413" y="6343321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43381B-762F-F242-95A1-0C62483D4471}"/>
              </a:ext>
            </a:extLst>
          </p:cNvPr>
          <p:cNvSpPr txBox="1"/>
          <p:nvPr/>
        </p:nvSpPr>
        <p:spPr>
          <a:xfrm>
            <a:off x="6762190" y="5896479"/>
            <a:ext cx="2388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clads2_summarizePosterior()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ECCB86E0-84CE-D543-8EF0-DA0ACB09C0B2}"/>
              </a:ext>
            </a:extLst>
          </p:cNvPr>
          <p:cNvSpPr/>
          <p:nvPr/>
        </p:nvSpPr>
        <p:spPr>
          <a:xfrm>
            <a:off x="8467716" y="927948"/>
            <a:ext cx="641843" cy="5785542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8DD30D-D450-E248-8999-6CBA9FF58ED1}"/>
              </a:ext>
            </a:extLst>
          </p:cNvPr>
          <p:cNvCxnSpPr>
            <a:cxnSpLocks/>
          </p:cNvCxnSpPr>
          <p:nvPr/>
        </p:nvCxnSpPr>
        <p:spPr>
          <a:xfrm>
            <a:off x="9157246" y="3807853"/>
            <a:ext cx="7972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A9B60C2-1BEF-1B45-93D7-8B5DDC45F523}"/>
              </a:ext>
            </a:extLst>
          </p:cNvPr>
          <p:cNvSpPr txBox="1"/>
          <p:nvPr/>
        </p:nvSpPr>
        <p:spPr>
          <a:xfrm>
            <a:off x="9123637" y="3429000"/>
            <a:ext cx="8987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merge()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9D5C7F-102E-E845-B778-27B92CD5030E}"/>
              </a:ext>
            </a:extLst>
          </p:cNvPr>
          <p:cNvCxnSpPr>
            <a:cxnSpLocks/>
          </p:cNvCxnSpPr>
          <p:nvPr/>
        </p:nvCxnSpPr>
        <p:spPr>
          <a:xfrm flipV="1">
            <a:off x="1311813" y="1492478"/>
            <a:ext cx="5336831" cy="186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7F71F2-B499-8E4B-95E1-5153D4ECC56E}"/>
              </a:ext>
            </a:extLst>
          </p:cNvPr>
          <p:cNvSpPr txBox="1"/>
          <p:nvPr/>
        </p:nvSpPr>
        <p:spPr>
          <a:xfrm>
            <a:off x="6762190" y="-23040"/>
            <a:ext cx="3260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Step 2:</a:t>
            </a:r>
            <a:r>
              <a:rPr lang="en-US" sz="2000" dirty="0"/>
              <a:t> Calculate summary statistics and merge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1ABC54-7D93-C949-81E6-92EFF3491646}"/>
              </a:ext>
            </a:extLst>
          </p:cNvPr>
          <p:cNvCxnSpPr>
            <a:cxnSpLocks/>
          </p:cNvCxnSpPr>
          <p:nvPr/>
        </p:nvCxnSpPr>
        <p:spPr>
          <a:xfrm>
            <a:off x="10234132" y="3795196"/>
            <a:ext cx="17476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A3FB56E-C408-CA44-8DE8-D600CF277C58}"/>
              </a:ext>
            </a:extLst>
          </p:cNvPr>
          <p:cNvSpPr txBox="1"/>
          <p:nvPr/>
        </p:nvSpPr>
        <p:spPr>
          <a:xfrm>
            <a:off x="10624505" y="3393443"/>
            <a:ext cx="8987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somePlot</a:t>
            </a:r>
            <a:r>
              <a:rPr lang="en-US" sz="1200" b="1" dirty="0"/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0A6CE33-51D0-894D-AC27-943C9D8F9DA1}"/>
              </a:ext>
            </a:extLst>
          </p:cNvPr>
          <p:cNvSpPr txBox="1"/>
          <p:nvPr/>
        </p:nvSpPr>
        <p:spPr>
          <a:xfrm>
            <a:off x="10141899" y="-50086"/>
            <a:ext cx="14315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Step 3</a:t>
            </a:r>
            <a:r>
              <a:rPr lang="en-US" sz="2000" dirty="0"/>
              <a:t>: Plot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F535A7-6B2D-4046-8B09-5066CC81D08C}"/>
              </a:ext>
            </a:extLst>
          </p:cNvPr>
          <p:cNvSpPr txBox="1"/>
          <p:nvPr/>
        </p:nvSpPr>
        <p:spPr>
          <a:xfrm>
            <a:off x="261258" y="3259774"/>
            <a:ext cx="953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LSBDS</a:t>
            </a:r>
          </a:p>
        </p:txBody>
      </p:sp>
      <p:pic>
        <p:nvPicPr>
          <p:cNvPr id="111" name="Picture 110" descr="A picture containing toy, blue, doll&#10;&#10;Description automatically generated">
            <a:extLst>
              <a:ext uri="{FF2B5EF4-FFF2-40B4-BE49-F238E27FC236}">
                <a16:creationId xmlns:a16="http://schemas.microsoft.com/office/drawing/2014/main" id="{571DB2FE-F372-214A-9307-62330818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9" y="1213981"/>
            <a:ext cx="799208" cy="79920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AA1B392-CAF3-F745-89DF-8341F06B5367}"/>
              </a:ext>
            </a:extLst>
          </p:cNvPr>
          <p:cNvSpPr txBox="1"/>
          <p:nvPr/>
        </p:nvSpPr>
        <p:spPr>
          <a:xfrm>
            <a:off x="270899" y="4797192"/>
            <a:ext cx="953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MTBD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0BA0DC-ED13-AF49-BCCA-B2B749D8BEC5}"/>
              </a:ext>
            </a:extLst>
          </p:cNvPr>
          <p:cNvSpPr txBox="1"/>
          <p:nvPr/>
        </p:nvSpPr>
        <p:spPr>
          <a:xfrm>
            <a:off x="163046" y="5799389"/>
            <a:ext cx="953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ClaDS2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4200B25-F744-374F-8E8D-A9E0F9987E1D}"/>
              </a:ext>
            </a:extLst>
          </p:cNvPr>
          <p:cNvSpPr txBox="1"/>
          <p:nvPr/>
        </p:nvSpPr>
        <p:spPr>
          <a:xfrm>
            <a:off x="-5199" y="-37093"/>
            <a:ext cx="1747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Set 0</a:t>
            </a:r>
            <a:r>
              <a:rPr lang="en-US" sz="2000" dirty="0"/>
              <a:t>: Run analysis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0D3A741-97E4-3043-A3D0-416CBD62B96D}"/>
              </a:ext>
            </a:extLst>
          </p:cNvPr>
          <p:cNvCxnSpPr>
            <a:cxnSpLocks/>
          </p:cNvCxnSpPr>
          <p:nvPr/>
        </p:nvCxnSpPr>
        <p:spPr>
          <a:xfrm>
            <a:off x="6762190" y="0"/>
            <a:ext cx="0" cy="685800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35B43F7-CE34-1B4C-AD7F-E1C703A53ED1}"/>
              </a:ext>
            </a:extLst>
          </p:cNvPr>
          <p:cNvCxnSpPr>
            <a:cxnSpLocks/>
          </p:cNvCxnSpPr>
          <p:nvPr/>
        </p:nvCxnSpPr>
        <p:spPr>
          <a:xfrm>
            <a:off x="10141899" y="0"/>
            <a:ext cx="0" cy="685800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0BF46B7-8CA4-F648-B27C-697DA0FC9D62}"/>
              </a:ext>
            </a:extLst>
          </p:cNvPr>
          <p:cNvCxnSpPr/>
          <p:nvPr/>
        </p:nvCxnSpPr>
        <p:spPr>
          <a:xfrm>
            <a:off x="7029760" y="1509062"/>
            <a:ext cx="13598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8D66518-49BC-0948-AD74-C7223C090135}"/>
              </a:ext>
            </a:extLst>
          </p:cNvPr>
          <p:cNvSpPr txBox="1"/>
          <p:nvPr/>
        </p:nvSpPr>
        <p:spPr>
          <a:xfrm>
            <a:off x="6821219" y="997512"/>
            <a:ext cx="2402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Pesto_summarizePosterior</a:t>
            </a:r>
            <a:endParaRPr 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8D0CAB-A106-D843-B0D7-D0CC8D695D82}"/>
              </a:ext>
            </a:extLst>
          </p:cNvPr>
          <p:cNvSpPr txBox="1"/>
          <p:nvPr/>
        </p:nvSpPr>
        <p:spPr>
          <a:xfrm>
            <a:off x="1096055" y="1949697"/>
            <a:ext cx="723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 chains</a:t>
            </a:r>
          </a:p>
        </p:txBody>
      </p:sp>
    </p:spTree>
    <p:extLst>
      <p:ext uri="{BB962C8B-B14F-4D97-AF65-F5344CB8AC3E}">
        <p14:creationId xmlns:p14="http://schemas.microsoft.com/office/powerpoint/2010/main" val="301845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Martinez-Gomez</dc:creator>
  <cp:lastModifiedBy>Jesus Martinez-Gomez</cp:lastModifiedBy>
  <cp:revision>1</cp:revision>
  <dcterms:created xsi:type="dcterms:W3CDTF">2023-05-05T19:19:39Z</dcterms:created>
  <dcterms:modified xsi:type="dcterms:W3CDTF">2023-05-05T19:53:29Z</dcterms:modified>
</cp:coreProperties>
</file>