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78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8/13/2025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432685" y="376393"/>
            <a:ext cx="7326630" cy="726357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Amaravati Quantum Valley </a:t>
            </a:r>
            <a:b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</a:br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5924550" cy="470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Software/Hardware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CAEEB1-E7BA-82E6-83CB-25556EF81E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111" t="20049" r="21889" b="12417"/>
          <a:stretch>
            <a:fillRect/>
          </a:stretch>
        </p:blipFill>
        <p:spPr>
          <a:xfrm>
            <a:off x="7084289" y="2116888"/>
            <a:ext cx="2513346" cy="2876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EB7E12-24C5-0C70-AC91-944DA1AB2B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406" t="28869" r="23125" b="33943"/>
          <a:stretch>
            <a:fillRect/>
          </a:stretch>
        </p:blipFill>
        <p:spPr>
          <a:xfrm>
            <a:off x="9921516" y="189752"/>
            <a:ext cx="2049596" cy="661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2064921"/>
            <a:ext cx="12191999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Detailed explanation of the proposed solution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How it addresses the problem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Innovation and uniqueness of the solution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@AQVH2025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38F95B-1959-015C-AA1B-1B0A286DD2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406" t="28869" r="23125" b="33943"/>
          <a:stretch>
            <a:fillRect/>
          </a:stretch>
        </p:blipFill>
        <p:spPr>
          <a:xfrm>
            <a:off x="9921516" y="189752"/>
            <a:ext cx="2049596" cy="6617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Technologies to be used (e.g. programming languages, frameworks, hardware)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Methodology and process for implementation (Flow Charts/Images/ working prototype)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@AQVH2025</a:t>
            </a: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5D3A41-DA02-7039-DCFD-C367F543EC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406" t="28869" r="23125" b="33943"/>
          <a:stretch>
            <a:fillRect/>
          </a:stretch>
        </p:blipFill>
        <p:spPr>
          <a:xfrm>
            <a:off x="9921516" y="189752"/>
            <a:ext cx="2049596" cy="661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 of the feasibility of the idea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and risks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Strategies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for overcoming these challenges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@AQVH2025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0066F5-EDE2-6F69-6A26-6FEC7B66E2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406" t="28869" r="23125" b="33943"/>
          <a:stretch>
            <a:fillRect/>
          </a:stretch>
        </p:blipFill>
        <p:spPr>
          <a:xfrm>
            <a:off x="9921516" y="189752"/>
            <a:ext cx="2049596" cy="66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audience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of the solution (social, economic, environmental, etc.)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@AQVH2025</a:t>
            </a: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32876C-4511-C633-ABA1-E871E20234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406" t="28869" r="23125" b="33943"/>
          <a:stretch>
            <a:fillRect/>
          </a:stretch>
        </p:blipFill>
        <p:spPr>
          <a:xfrm>
            <a:off x="9921516" y="189752"/>
            <a:ext cx="2049596" cy="66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@AQVH2025</a:t>
            </a: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5DC83C-9ECF-FAF0-BC44-AF675FB625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406" t="28869" r="23125" b="33943"/>
          <a:stretch>
            <a:fillRect/>
          </a:stretch>
        </p:blipFill>
        <p:spPr>
          <a:xfrm>
            <a:off x="9921516" y="189752"/>
            <a:ext cx="2049596" cy="66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@AQVH2025</a:t>
            </a:r>
          </a:p>
        </p:txBody>
      </p:sp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</a:t>
            </a:r>
            <a:r>
              <a:rPr lang="en-US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and upload the same on portal. No PPT, Word Doc or any other format will be supported.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 on SIH portal.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1945EF-267E-4BB1-DDB8-3547C29D10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406" t="28869" r="23125" b="33943"/>
          <a:stretch>
            <a:fillRect/>
          </a:stretch>
        </p:blipFill>
        <p:spPr>
          <a:xfrm>
            <a:off x="9921516" y="189752"/>
            <a:ext cx="2049596" cy="66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7500</TotalTime>
  <Words>322</Words>
  <Application>Microsoft Office PowerPoint</Application>
  <PresentationFormat>Widescreen</PresentationFormat>
  <Paragraphs>62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Amaravati Quantum Valley  Hackathon 2025</vt:lpstr>
      <vt:lpstr> IDEA TITLE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balu narasimha</cp:lastModifiedBy>
  <cp:revision>150</cp:revision>
  <dcterms:created xsi:type="dcterms:W3CDTF">2013-12-12T18:46:50Z</dcterms:created>
  <dcterms:modified xsi:type="dcterms:W3CDTF">2025-08-13T03:07:16Z</dcterms:modified>
  <cp:category/>
</cp:coreProperties>
</file>