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5" r:id="rId8"/>
    <p:sldId id="261" r:id="rId9"/>
    <p:sldId id="276" r:id="rId10"/>
    <p:sldId id="262" r:id="rId11"/>
    <p:sldId id="263" r:id="rId12"/>
    <p:sldId id="277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ym typeface="+mn-ea"/>
              </a:rPr>
              <a:t>Dynamic Cloud-Based Application with CI/CD Integration</a:t>
            </a:r>
            <a:endParaRPr sz="32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Submitted by: Jeswanth Appasani</a:t>
            </a:r>
          </a:p>
          <a:p>
            <a:r>
              <a:t>Module: Cloud Dev-ops</a:t>
            </a:r>
          </a:p>
          <a:p>
            <a:r>
              <a:t>College: National College of Ireland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05810"/>
          </a:xfrm>
        </p:spPr>
        <p:txBody>
          <a:bodyPr/>
          <a:lstStyle/>
          <a:p>
            <a:r>
              <a:t>Uses Ubuntu-based EC2 instance (free tier).</a:t>
            </a:r>
          </a:p>
          <a:p>
            <a:r>
              <a:t>Tools installed: Python, Flask, Gunicorn.</a:t>
            </a:r>
          </a:p>
          <a:p>
            <a:r>
              <a:t>Files securely transferred via SCP.</a:t>
            </a:r>
          </a:p>
          <a:p>
            <a:r>
              <a:t>Monitored using AWS CloudWatch.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AWS EC2 instance deployment</a:t>
            </a:r>
            <a:endParaRPr lang="en-US" altLang="en-US"/>
          </a:p>
        </p:txBody>
      </p:sp>
      <p:pic>
        <p:nvPicPr>
          <p:cNvPr id="4" name="Content Placeholder 3" descr="Screenshot 2024-12-04 2116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190" y="1393825"/>
            <a:ext cx="8795385" cy="5354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Code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33090"/>
          </a:xfrm>
        </p:spPr>
        <p:txBody>
          <a:bodyPr/>
          <a:lstStyle/>
          <a:p>
            <a:r>
              <a:t>Static Code Analysis:</a:t>
            </a:r>
          </a:p>
          <a:p>
            <a:r>
              <a:t>Pylint checks for clean, readable code.</a:t>
            </a:r>
          </a:p>
          <a:p>
            <a:r>
              <a:t>Security Testing:</a:t>
            </a:r>
          </a:p>
          <a:p>
            <a:r>
              <a:t>Tools like OWASP ZAP detect vulnerabilities.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073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t>Key Features:</a:t>
            </a:r>
          </a:p>
          <a:p>
            <a:pPr>
              <a:lnSpc>
                <a:spcPct val="120000"/>
              </a:lnSpc>
            </a:pPr>
            <a:r>
              <a:t>CRUD operations for tasks.</a:t>
            </a:r>
          </a:p>
          <a:p>
            <a:pPr>
              <a:lnSpc>
                <a:spcPct val="120000"/>
              </a:lnSpc>
            </a:pPr>
            <a:r>
              <a:t>Error-free connection between frontend and backend.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and Backend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29255"/>
          </a:xfrm>
        </p:spPr>
        <p:txBody>
          <a:bodyPr/>
          <a:lstStyle/>
          <a:p>
            <a:r>
              <a:rPr b="1"/>
              <a:t>Frontend</a:t>
            </a:r>
            <a:r>
              <a:t>:</a:t>
            </a:r>
          </a:p>
          <a:p>
            <a:r>
              <a:t>Responsive task management interface.</a:t>
            </a:r>
          </a:p>
          <a:p>
            <a:r>
              <a:rPr b="1"/>
              <a:t>Backend:</a:t>
            </a:r>
            <a:endParaRPr b="1"/>
          </a:p>
          <a:p>
            <a:r>
              <a:t>Handles API requests and database communication.</a:t>
            </a:r>
          </a:p>
          <a:p>
            <a:pPr marL="0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/>
              <a:t>Monitoring with AWS CloudWatch</a:t>
            </a:r>
            <a:endParaRPr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490"/>
            <a:ext cx="8229600" cy="3791585"/>
          </a:xfrm>
        </p:spPr>
        <p:txBody>
          <a:bodyPr/>
          <a:lstStyle/>
          <a:p/>
          <a:p/>
          <a:p>
            <a:r>
              <a:t>Tracks system performance and resource usage.</a:t>
            </a:r>
          </a:p>
          <a:p>
            <a:r>
              <a:t>Provides real-time alerts for quick fixes.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05885"/>
          </a:xfrm>
        </p:spPr>
        <p:txBody>
          <a:bodyPr/>
          <a:lstStyle/>
          <a:p>
            <a:r>
              <a:t>Challenges:</a:t>
            </a:r>
          </a:p>
          <a:p>
            <a:r>
              <a:t>Exposed credentials and SQL injection risks.</a:t>
            </a:r>
          </a:p>
          <a:p>
            <a:r>
              <a:t>Fixes:</a:t>
            </a:r>
          </a:p>
          <a:p>
            <a:r>
              <a:t>Environment variables and better validation.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29255"/>
          </a:xfrm>
        </p:spPr>
        <p:txBody>
          <a:bodyPr/>
          <a:lstStyle/>
          <a:p>
            <a:r>
              <a:t>A scalable cloud app leveraging AWS tools.</a:t>
            </a:r>
          </a:p>
          <a:p>
            <a:r>
              <a:t>CI/CD pipeline ensures efficiency and reliability.</a:t>
            </a:r>
          </a:p>
          <a:p>
            <a:r>
              <a:t>Real-time monitoring improves performance.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91740"/>
          </a:xfrm>
        </p:spPr>
        <p:txBody>
          <a:bodyPr/>
          <a:lstStyle/>
          <a:p>
            <a:r>
              <a:t>Expand to robust databases like PostgreSQL.</a:t>
            </a:r>
          </a:p>
          <a:p>
            <a:r>
              <a:t>Add advanced monitoring tools like AWS X-Ray.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6453"/>
            <a:ext cx="8229600" cy="1143000"/>
          </a:xfrm>
        </p:spPr>
        <p:txBody>
          <a:bodyPr/>
          <a:p>
            <a:r>
              <a:rPr lang="en-IN" altLang="en-US" b="1"/>
              <a:t>THANKYOU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061075"/>
            <a:ext cx="8229600" cy="76200"/>
          </a:xfrm>
        </p:spPr>
        <p:txBody>
          <a:bodyPr/>
          <a:p>
            <a:endParaRPr lang="en-US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5288915"/>
          </a:xfrm>
        </p:spPr>
        <p:txBody>
          <a:bodyPr/>
          <a:lstStyle/>
          <a:p>
            <a:r>
              <a:t>A </a:t>
            </a:r>
            <a:r>
              <a:rPr b="1"/>
              <a:t>user-friendly</a:t>
            </a:r>
            <a:r>
              <a:t> cloud app hosted on AWS EC2.</a:t>
            </a:r>
          </a:p>
          <a:p>
            <a:r>
              <a:t>Supports </a:t>
            </a:r>
            <a:r>
              <a:rPr b="1"/>
              <a:t>CRUD</a:t>
            </a:r>
            <a:r>
              <a:t> operations with SQLite database.</a:t>
            </a:r>
          </a:p>
          <a:p>
            <a:r>
              <a:t>Integrated </a:t>
            </a:r>
            <a:r>
              <a:rPr b="1"/>
              <a:t>CI/CD </a:t>
            </a:r>
            <a:r>
              <a:t>pipeline for smooth updates.</a:t>
            </a:r>
          </a:p>
          <a:p>
            <a:r>
              <a:t>Real-time monitoring with AWS </a:t>
            </a:r>
            <a:r>
              <a:rPr b="1"/>
              <a:t>CloudWatch</a:t>
            </a:r>
            <a:r>
              <a:t>.</a:t>
            </a:r>
          </a:p>
          <a:p>
            <a:r>
              <a:t>Focused on simplicity, security, and efficiency.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953635"/>
          </a:xfrm>
        </p:spPr>
        <p:txBody>
          <a:bodyPr/>
          <a:lstStyle/>
          <a:p>
            <a:r>
              <a:rPr sz="3600"/>
              <a:t>Cloud computing makes applications scalable and flexible.</a:t>
            </a:r>
            <a:endParaRPr sz="3600"/>
          </a:p>
          <a:p>
            <a:r>
              <a:rPr sz="3600"/>
              <a:t>This project uses AWS tools for hosting and monitoring.</a:t>
            </a:r>
            <a:endParaRPr sz="3600"/>
          </a:p>
          <a:p>
            <a:r>
              <a:rPr sz="3600"/>
              <a:t>Objectives:</a:t>
            </a:r>
            <a:endParaRPr sz="3600"/>
          </a:p>
          <a:p>
            <a:r>
              <a:rPr sz="3600"/>
              <a:t>Build a reliable cloud-based application.</a:t>
            </a:r>
            <a:endParaRPr sz="3600"/>
          </a:p>
          <a:p>
            <a:r>
              <a:rPr sz="3600"/>
              <a:t>Ensure security and user-centered design.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b="1"/>
              <a:t>Platform:</a:t>
            </a:r>
            <a:r>
              <a:t> AWS EC2 for scalability.</a:t>
            </a:r>
          </a:p>
          <a:p>
            <a:pPr>
              <a:lnSpc>
                <a:spcPct val="130000"/>
              </a:lnSpc>
            </a:pPr>
            <a:r>
              <a:rPr b="1"/>
              <a:t>Frontend</a:t>
            </a:r>
            <a:r>
              <a:t>: Simple HTML &amp; CSS for responsiveness.</a:t>
            </a:r>
          </a:p>
          <a:p>
            <a:pPr>
              <a:lnSpc>
                <a:spcPct val="130000"/>
              </a:lnSpc>
            </a:pPr>
            <a:r>
              <a:rPr b="1"/>
              <a:t>Backend:</a:t>
            </a:r>
            <a:r>
              <a:t> Flask for handling app logic.</a:t>
            </a:r>
          </a:p>
          <a:p>
            <a:pPr>
              <a:lnSpc>
                <a:spcPct val="130000"/>
              </a:lnSpc>
            </a:pPr>
            <a:r>
              <a:rPr b="1"/>
              <a:t>Database</a:t>
            </a:r>
            <a:r>
              <a:t>: SQLite for lightweight storage.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t>Frontend: Clean and user-friendly design.</a:t>
            </a:r>
          </a:p>
          <a:p>
            <a:pPr>
              <a:lnSpc>
                <a:spcPct val="160000"/>
              </a:lnSpc>
            </a:pPr>
            <a:r>
              <a:t>Backend: Flask manages CRUD operations.</a:t>
            </a:r>
          </a:p>
          <a:p>
            <a:pPr>
              <a:lnSpc>
                <a:spcPct val="160000"/>
              </a:lnSpc>
            </a:pPr>
            <a:r>
              <a:t>Database: Efficient data handling with SQLite.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Cloud Based A</a:t>
            </a:r>
            <a:r>
              <a:rPr lang="en-US" altLang="en-US"/>
              <a:t>rchitecture </a:t>
            </a:r>
            <a:endParaRPr lang="en-US" altLang="en-US"/>
          </a:p>
        </p:txBody>
      </p:sp>
      <p:pic>
        <p:nvPicPr>
          <p:cNvPr id="4" name="Content Placeholder 3" descr="Screenshot 2024-12-04 2117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8195" y="1417955"/>
            <a:ext cx="7887335" cy="5095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847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t>Automates app updates and deployments.</a:t>
            </a:r>
          </a:p>
          <a:p>
            <a:pPr>
              <a:lnSpc>
                <a:spcPct val="120000"/>
              </a:lnSpc>
            </a:pPr>
            <a:r>
              <a:t>Uses GitHub for version control.</a:t>
            </a:r>
          </a:p>
          <a:p>
            <a:pPr>
              <a:lnSpc>
                <a:spcPct val="120000"/>
              </a:lnSpc>
            </a:pPr>
            <a:r>
              <a:t>AWS tools ensure secure and efficient deployment.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4-12-04 2117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9144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604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t>Steps:</a:t>
            </a:r>
          </a:p>
          <a:p>
            <a:pPr>
              <a:lnSpc>
                <a:spcPct val="120000"/>
              </a:lnSpc>
            </a:pPr>
            <a:r>
              <a:t>1. Code managed via GitHub.</a:t>
            </a:r>
          </a:p>
          <a:p>
            <a:pPr>
              <a:lnSpc>
                <a:spcPct val="120000"/>
              </a:lnSpc>
            </a:pPr>
            <a:r>
              <a:t>2. Local tests validate changes.</a:t>
            </a:r>
          </a:p>
          <a:p>
            <a:pPr>
              <a:lnSpc>
                <a:spcPct val="120000"/>
              </a:lnSpc>
            </a:pPr>
            <a:r>
              <a:t>3. Files deployed securely to AWS EC2.</a:t>
            </a:r>
          </a:p>
          <a:p>
            <a:pPr>
              <a:lnSpc>
                <a:spcPct val="120000"/>
              </a:lnSpc>
            </a:pPr>
            <a:r>
              <a:t>4. Monitoring through AWS CloudWatch.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WPS Presentation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Title Slide</vt:lpstr>
      <vt:lpstr>Abstract</vt:lpstr>
      <vt:lpstr>Introduction</vt:lpstr>
      <vt:lpstr>Architectural Design</vt:lpstr>
      <vt:lpstr>Architecture Components</vt:lpstr>
      <vt:lpstr>PowerPoint 演示文稿</vt:lpstr>
      <vt:lpstr>CI/CD Pipeline</vt:lpstr>
      <vt:lpstr>PowerPoint 演示文稿</vt:lpstr>
      <vt:lpstr>Pipeline Implementation</vt:lpstr>
      <vt:lpstr>Deployment on AWS</vt:lpstr>
      <vt:lpstr>PowerPoint 演示文稿</vt:lpstr>
      <vt:lpstr>Static Code and Security</vt:lpstr>
      <vt:lpstr>Code Highlights</vt:lpstr>
      <vt:lpstr>Frontend and Backend Views</vt:lpstr>
      <vt:lpstr>Monitoring with AWS CloudWatch</vt:lpstr>
      <vt:lpstr>Challenges and Solutions</vt:lpstr>
      <vt:lpstr>Conclusion</vt:lpstr>
      <vt:lpstr>Future Scope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Akhil</cp:lastModifiedBy>
  <cp:revision>5</cp:revision>
  <dcterms:created xsi:type="dcterms:W3CDTF">2013-01-27T09:14:00Z</dcterms:created>
  <dcterms:modified xsi:type="dcterms:W3CDTF">2024-12-04T15:54:15Z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D1B372EDE1C94B55BCB756D02558C120_13</vt:lpwstr>
  </property>
  <property fmtid="{D5CDD505-2E9C-101B-9397-08002B2CF9AE}" pid="3" name="KSOProductBuildVer">
    <vt:lpwstr>1033-12.2.0.19307</vt:lpwstr>
  </property>
</Properties>
</file>