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668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81D7-6B9C-8202-116D-FD402CC42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97A4C-C941-C5D8-4E87-528AA6959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2FC5A-857D-AF9B-6A3E-7DA68A18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2852-BB14-4496-A237-B39779E1A96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34258-258A-1577-3071-8B8B099E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701B6-BB13-3A9F-285E-BBB1CC97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24E3-7C21-4FCA-91E8-0286C0328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73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B6F6-2107-E924-B2B2-9C19B092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F455B-FE04-85EE-30D7-C7EAC7809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D8516-D220-C5E1-396D-1A9136B4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2852-BB14-4496-A237-B39779E1A96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267E-E7B0-566D-2A64-EE0FE462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B2F0-509A-36B0-AB88-1EFC0F23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24E3-7C21-4FCA-91E8-0286C0328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7D449-4D6E-EC5C-F958-13C53865E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CFA14-546E-A237-0492-DCE89165E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46D9C-D2F5-5CD1-4822-0A6B0A14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2852-BB14-4496-A237-B39779E1A96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891F-BB24-251D-C952-3AFB73DC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31EF6-A134-1AD5-31ED-948E2E97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24E3-7C21-4FCA-91E8-0286C0328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04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C48C-6A02-4485-045D-5B322271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B6BE-D3B7-94CD-5FF6-8B63D8F8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9FED0-624D-6604-681A-1EDD9C7F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2852-BB14-4496-A237-B39779E1A96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831FC-7A23-4B35-3BA5-586FBC0E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796A-D008-8C71-B905-A1754A14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24E3-7C21-4FCA-91E8-0286C0328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81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5DFA-49C1-D003-23C9-86962664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700D1-B179-BAC5-9D96-5D476F89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1D94-862C-3151-7F66-E3840C6C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2852-BB14-4496-A237-B39779E1A96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E052-77FB-5949-96F3-2C0902E7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0DAD7-AB25-CA14-7107-F3F6D02E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24E3-7C21-4FCA-91E8-0286C0328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02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877F-E3B5-EA30-3AD7-C590F9AF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568C-2361-ABEE-E6C6-14E912FB3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FD352-6700-6A8B-CE4D-F9992FFB1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FC423-4624-1FCF-1213-19DB52C1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2852-BB14-4496-A237-B39779E1A96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694D1-ED2C-C029-4314-64F612D9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D2531-08C1-A13F-3476-78AEDD52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24E3-7C21-4FCA-91E8-0286C0328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30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6DC5-181A-8EB5-E2CF-64AA817C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D69B-E597-7359-5E86-F1E8B47FA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D7C7D-7905-FA4B-32EE-023FB85C4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6132C-926B-17DB-17D5-C64533C83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4CDFB-3CAE-BB24-1761-C66EC6D83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1D2820-FBCB-5330-CC32-92BE749F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2852-BB14-4496-A237-B39779E1A96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32D68-B381-4C84-ADA5-4B997DF1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58C23-8B07-3692-6820-BEDE8CC8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24E3-7C21-4FCA-91E8-0286C0328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30E0-5328-6B9A-3890-A3BEB9A6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ED7B8-FE68-66CF-213C-A05D8558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2852-BB14-4496-A237-B39779E1A96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5CC94-2817-8905-D713-BB7A23E9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4D69D-2DC2-1E59-3805-8DE8D6AA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24E3-7C21-4FCA-91E8-0286C0328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57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F7317-F6E4-58D3-094D-0A30D143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2852-BB14-4496-A237-B39779E1A96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15320-F6FA-D659-1610-703CD9818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79619-064C-6A6F-137C-0F52566A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24E3-7C21-4FCA-91E8-0286C0328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7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1A2E-FAB8-6A63-D306-25216E00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A421-DE6A-2828-8940-FBFFB85C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E2A18-1612-2F6E-EFCF-A3C2321D8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AFC29-A2CF-92CE-E34A-FBB35B16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2852-BB14-4496-A237-B39779E1A96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1A42A-77F4-4C8D-3E18-F77696414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A1A43-40A2-9383-8B88-51CA5751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24E3-7C21-4FCA-91E8-0286C0328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4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DBB7-E930-D261-EDA2-B19DDCB7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74239-EC76-68CC-B055-43EEE676A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76EE2-5596-EA00-9CC8-8586D39D3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7F5AF-7601-860F-7A2F-7BA8C244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2852-BB14-4496-A237-B39779E1A96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4D8F4-4B97-B3C2-B0D0-C53883EE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01E2B-8D2A-1A06-72EA-D895182B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824E3-7C21-4FCA-91E8-0286C0328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00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628AA-F05F-F805-6F28-7E84BAC7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6B461-8CAF-F144-07AB-F07643F58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5E1B8-C950-12EC-9B54-FFA4F88BF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B72852-BB14-4496-A237-B39779E1A961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AB4C-4C11-809D-1F4E-55581A78A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DBD6-8123-483A-4153-D9CDA4178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8824E3-7C21-4FCA-91E8-0286C0328D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7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3A1BCC-7895-66F5-3489-B972E0434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514" y="2837133"/>
            <a:ext cx="8168594" cy="1031333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masis MT Pro Black" panose="020F0502020204030204" pitchFamily="18" charset="0"/>
              </a:rPr>
              <a:t>Welcome to UST Learning </a:t>
            </a:r>
          </a:p>
          <a:p>
            <a:endParaRPr lang="en-IN" sz="4400" dirty="0">
              <a:latin typeface="Amasis MT Pro Black" panose="020F0502020204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630666-2EBC-1855-15DD-DBCF7ECAED58}"/>
              </a:ext>
            </a:extLst>
          </p:cNvPr>
          <p:cNvSpPr/>
          <p:nvPr/>
        </p:nvSpPr>
        <p:spPr>
          <a:xfrm>
            <a:off x="325120" y="101600"/>
            <a:ext cx="3088640" cy="650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535A34-F61E-E592-0F4C-E017CB59D13F}"/>
              </a:ext>
            </a:extLst>
          </p:cNvPr>
          <p:cNvSpPr/>
          <p:nvPr/>
        </p:nvSpPr>
        <p:spPr>
          <a:xfrm>
            <a:off x="1026542" y="629728"/>
            <a:ext cx="1664899" cy="3968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Profile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C9C4FC-B100-19D9-37F9-3C1F3EEF358E}"/>
              </a:ext>
            </a:extLst>
          </p:cNvPr>
          <p:cNvSpPr/>
          <p:nvPr/>
        </p:nvSpPr>
        <p:spPr>
          <a:xfrm>
            <a:off x="1134375" y="1130060"/>
            <a:ext cx="1557066" cy="5602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Course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5879A7-3B1A-4168-1034-C1F4BF853671}"/>
              </a:ext>
            </a:extLst>
          </p:cNvPr>
          <p:cNvSpPr/>
          <p:nvPr/>
        </p:nvSpPr>
        <p:spPr>
          <a:xfrm>
            <a:off x="1026544" y="1811543"/>
            <a:ext cx="2387216" cy="6939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Leaderboards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FAB541-DCB1-19F0-47D7-34A00246C196}"/>
              </a:ext>
            </a:extLst>
          </p:cNvPr>
          <p:cNvSpPr/>
          <p:nvPr/>
        </p:nvSpPr>
        <p:spPr>
          <a:xfrm>
            <a:off x="325120" y="101600"/>
            <a:ext cx="2901159" cy="424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EC9CB0-AE77-9C1F-579A-A11653DF5662}"/>
              </a:ext>
            </a:extLst>
          </p:cNvPr>
          <p:cNvSpPr/>
          <p:nvPr/>
        </p:nvSpPr>
        <p:spPr>
          <a:xfrm>
            <a:off x="1236741" y="3329319"/>
            <a:ext cx="1966822" cy="8151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Calendars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4D003D-6AA6-F79E-5346-07795574E30E}"/>
              </a:ext>
            </a:extLst>
          </p:cNvPr>
          <p:cNvSpPr/>
          <p:nvPr/>
        </p:nvSpPr>
        <p:spPr>
          <a:xfrm>
            <a:off x="1219009" y="2634890"/>
            <a:ext cx="1895127" cy="5655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Meeting Links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E67D1B-DA77-345B-BE4A-3D48628D1E55}"/>
              </a:ext>
            </a:extLst>
          </p:cNvPr>
          <p:cNvSpPr/>
          <p:nvPr/>
        </p:nvSpPr>
        <p:spPr>
          <a:xfrm>
            <a:off x="1219009" y="4351554"/>
            <a:ext cx="1895127" cy="7030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14EEE0-75E5-1109-13D8-B10244553BA5}"/>
              </a:ext>
            </a:extLst>
          </p:cNvPr>
          <p:cNvSpPr/>
          <p:nvPr/>
        </p:nvSpPr>
        <p:spPr>
          <a:xfrm>
            <a:off x="1345721" y="5279366"/>
            <a:ext cx="1975449" cy="4485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FeedBack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9C4B02-73BC-7B88-1FD8-ECBE7DBEEA09}"/>
              </a:ext>
            </a:extLst>
          </p:cNvPr>
          <p:cNvSpPr/>
          <p:nvPr/>
        </p:nvSpPr>
        <p:spPr>
          <a:xfrm>
            <a:off x="1219009" y="5891842"/>
            <a:ext cx="1713972" cy="61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out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17DA09-4CE3-9B1D-1A27-CEAA964A0699}"/>
              </a:ext>
            </a:extLst>
          </p:cNvPr>
          <p:cNvSpPr/>
          <p:nvPr/>
        </p:nvSpPr>
        <p:spPr>
          <a:xfrm>
            <a:off x="5207267" y="375385"/>
            <a:ext cx="4100362" cy="754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Learner Dashboard</a:t>
            </a:r>
          </a:p>
        </p:txBody>
      </p:sp>
    </p:spTree>
    <p:extLst>
      <p:ext uri="{BB962C8B-B14F-4D97-AF65-F5344CB8AC3E}">
        <p14:creationId xmlns:p14="http://schemas.microsoft.com/office/powerpoint/2010/main" val="376053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3A1BCC-7895-66F5-3489-B972E0434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514" y="2837133"/>
            <a:ext cx="8168594" cy="1031333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masis MT Pro Black" panose="020F0502020204030204" pitchFamily="18" charset="0"/>
              </a:rPr>
              <a:t>Welcome to UST Learning </a:t>
            </a:r>
          </a:p>
          <a:p>
            <a:endParaRPr lang="en-IN" sz="4400" dirty="0">
              <a:latin typeface="Amasis MT Pro Black" panose="020F0502020204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630666-2EBC-1855-15DD-DBCF7ECAED58}"/>
              </a:ext>
            </a:extLst>
          </p:cNvPr>
          <p:cNvSpPr/>
          <p:nvPr/>
        </p:nvSpPr>
        <p:spPr>
          <a:xfrm>
            <a:off x="325120" y="101600"/>
            <a:ext cx="3088640" cy="650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535A34-F61E-E592-0F4C-E017CB59D13F}"/>
              </a:ext>
            </a:extLst>
          </p:cNvPr>
          <p:cNvSpPr/>
          <p:nvPr/>
        </p:nvSpPr>
        <p:spPr>
          <a:xfrm>
            <a:off x="1026542" y="629728"/>
            <a:ext cx="1664899" cy="3968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FAB541-DCB1-19F0-47D7-34A00246C196}"/>
              </a:ext>
            </a:extLst>
          </p:cNvPr>
          <p:cNvSpPr/>
          <p:nvPr/>
        </p:nvSpPr>
        <p:spPr>
          <a:xfrm>
            <a:off x="325120" y="101600"/>
            <a:ext cx="2901159" cy="424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EC9CB0-AE77-9C1F-579A-A11653DF5662}"/>
              </a:ext>
            </a:extLst>
          </p:cNvPr>
          <p:cNvSpPr/>
          <p:nvPr/>
        </p:nvSpPr>
        <p:spPr>
          <a:xfrm>
            <a:off x="1164278" y="2632495"/>
            <a:ext cx="1895128" cy="500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Calendars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4D003D-6AA6-F79E-5346-07795574E30E}"/>
              </a:ext>
            </a:extLst>
          </p:cNvPr>
          <p:cNvSpPr/>
          <p:nvPr/>
        </p:nvSpPr>
        <p:spPr>
          <a:xfrm>
            <a:off x="914401" y="1756435"/>
            <a:ext cx="2199736" cy="6124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Meeting Links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E67D1B-DA77-345B-BE4A-3D48628D1E55}"/>
              </a:ext>
            </a:extLst>
          </p:cNvPr>
          <p:cNvSpPr/>
          <p:nvPr/>
        </p:nvSpPr>
        <p:spPr>
          <a:xfrm>
            <a:off x="1026542" y="3396411"/>
            <a:ext cx="2087595" cy="7040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 Results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9C4B02-73BC-7B88-1FD8-ECBE7DBEEA09}"/>
              </a:ext>
            </a:extLst>
          </p:cNvPr>
          <p:cNvSpPr/>
          <p:nvPr/>
        </p:nvSpPr>
        <p:spPr>
          <a:xfrm>
            <a:off x="1219009" y="5891842"/>
            <a:ext cx="1713972" cy="61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B0B3E6-275A-61C2-456B-575C956C761E}"/>
              </a:ext>
            </a:extLst>
          </p:cNvPr>
          <p:cNvSpPr/>
          <p:nvPr/>
        </p:nvSpPr>
        <p:spPr>
          <a:xfrm>
            <a:off x="5255394" y="308009"/>
            <a:ext cx="3426593" cy="471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Trainer   DASHBOARD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A0658A-4C60-C273-A4B3-FEB46E91C7F2}"/>
              </a:ext>
            </a:extLst>
          </p:cNvPr>
          <p:cNvSpPr/>
          <p:nvPr/>
        </p:nvSpPr>
        <p:spPr>
          <a:xfrm>
            <a:off x="914401" y="1190445"/>
            <a:ext cx="2145005" cy="500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Batch Details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5D96AB-5E5F-B4A6-2A2C-BF6885CEDB03}"/>
              </a:ext>
            </a:extLst>
          </p:cNvPr>
          <p:cNvSpPr/>
          <p:nvPr/>
        </p:nvSpPr>
        <p:spPr>
          <a:xfrm>
            <a:off x="1026542" y="4235117"/>
            <a:ext cx="1996466" cy="7988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Assignment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1141E2-7163-3974-AAAB-F6A667EC0594}"/>
              </a:ext>
            </a:extLst>
          </p:cNvPr>
          <p:cNvSpPr/>
          <p:nvPr/>
        </p:nvSpPr>
        <p:spPr>
          <a:xfrm>
            <a:off x="1026543" y="5127924"/>
            <a:ext cx="1996466" cy="6124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Feedback replies</a:t>
            </a:r>
          </a:p>
        </p:txBody>
      </p:sp>
    </p:spTree>
    <p:extLst>
      <p:ext uri="{BB962C8B-B14F-4D97-AF65-F5344CB8AC3E}">
        <p14:creationId xmlns:p14="http://schemas.microsoft.com/office/powerpoint/2010/main" val="424062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3A1BCC-7895-66F5-3489-B972E0434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514" y="2837133"/>
            <a:ext cx="8168594" cy="1031333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masis MT Pro Black" panose="020F0502020204030204" pitchFamily="18" charset="0"/>
              </a:rPr>
              <a:t>Welcome to UST Learning </a:t>
            </a:r>
          </a:p>
          <a:p>
            <a:endParaRPr lang="en-IN" sz="4400" dirty="0">
              <a:latin typeface="Amasis MT Pro Black" panose="020F0502020204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630666-2EBC-1855-15DD-DBCF7ECAED58}"/>
              </a:ext>
            </a:extLst>
          </p:cNvPr>
          <p:cNvSpPr/>
          <p:nvPr/>
        </p:nvSpPr>
        <p:spPr>
          <a:xfrm>
            <a:off x="96235" y="43319"/>
            <a:ext cx="3088640" cy="650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535A34-F61E-E592-0F4C-E017CB59D13F}"/>
              </a:ext>
            </a:extLst>
          </p:cNvPr>
          <p:cNvSpPr/>
          <p:nvPr/>
        </p:nvSpPr>
        <p:spPr>
          <a:xfrm>
            <a:off x="1026542" y="629728"/>
            <a:ext cx="1664899" cy="3968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FAB541-DCB1-19F0-47D7-34A00246C196}"/>
              </a:ext>
            </a:extLst>
          </p:cNvPr>
          <p:cNvSpPr/>
          <p:nvPr/>
        </p:nvSpPr>
        <p:spPr>
          <a:xfrm>
            <a:off x="325120" y="101600"/>
            <a:ext cx="2901159" cy="424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EC9CB0-AE77-9C1F-579A-A11653DF5662}"/>
              </a:ext>
            </a:extLst>
          </p:cNvPr>
          <p:cNvSpPr/>
          <p:nvPr/>
        </p:nvSpPr>
        <p:spPr>
          <a:xfrm flipH="1">
            <a:off x="9538636" y="1026544"/>
            <a:ext cx="2425566" cy="16254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Batches &amp; Details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4D003D-6AA6-F79E-5346-07795574E30E}"/>
              </a:ext>
            </a:extLst>
          </p:cNvPr>
          <p:cNvSpPr/>
          <p:nvPr/>
        </p:nvSpPr>
        <p:spPr>
          <a:xfrm flipH="1">
            <a:off x="6622179" y="1213675"/>
            <a:ext cx="2637323" cy="14382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trainer &amp; profiles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E67D1B-DA77-345B-BE4A-3D48628D1E55}"/>
              </a:ext>
            </a:extLst>
          </p:cNvPr>
          <p:cNvSpPr/>
          <p:nvPr/>
        </p:nvSpPr>
        <p:spPr>
          <a:xfrm>
            <a:off x="587142" y="1117602"/>
            <a:ext cx="2435867" cy="12619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 Batch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9C4B02-73BC-7B88-1FD8-ECBE7DBEEA09}"/>
              </a:ext>
            </a:extLst>
          </p:cNvPr>
          <p:cNvSpPr/>
          <p:nvPr/>
        </p:nvSpPr>
        <p:spPr>
          <a:xfrm>
            <a:off x="792672" y="5861786"/>
            <a:ext cx="2140309" cy="6425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B0B3E6-275A-61C2-456B-575C956C761E}"/>
              </a:ext>
            </a:extLst>
          </p:cNvPr>
          <p:cNvSpPr/>
          <p:nvPr/>
        </p:nvSpPr>
        <p:spPr>
          <a:xfrm>
            <a:off x="5255394" y="308009"/>
            <a:ext cx="3426593" cy="471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L&amp;D   DASHBOARD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1141E2-7163-3974-AAAB-F6A667EC0594}"/>
              </a:ext>
            </a:extLst>
          </p:cNvPr>
          <p:cNvSpPr/>
          <p:nvPr/>
        </p:nvSpPr>
        <p:spPr>
          <a:xfrm>
            <a:off x="792672" y="5019430"/>
            <a:ext cx="2230337" cy="720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Feedback replies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4DD785-068A-3DEC-36FB-4F7602D1741F}"/>
              </a:ext>
            </a:extLst>
          </p:cNvPr>
          <p:cNvSpPr/>
          <p:nvPr/>
        </p:nvSpPr>
        <p:spPr>
          <a:xfrm flipH="1">
            <a:off x="3427662" y="1443789"/>
            <a:ext cx="3088640" cy="9357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Learner &amp; Profiles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CAB246-C291-3457-8993-9BBCFEC19F9F}"/>
              </a:ext>
            </a:extLst>
          </p:cNvPr>
          <p:cNvSpPr/>
          <p:nvPr/>
        </p:nvSpPr>
        <p:spPr>
          <a:xfrm>
            <a:off x="587142" y="2803399"/>
            <a:ext cx="2526996" cy="10650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all leaderboards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9E9CE8-808C-29E2-B6B0-22BABCA74A60}"/>
              </a:ext>
            </a:extLst>
          </p:cNvPr>
          <p:cNvSpPr/>
          <p:nvPr/>
        </p:nvSpPr>
        <p:spPr>
          <a:xfrm>
            <a:off x="3724977" y="4189562"/>
            <a:ext cx="2371023" cy="9383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Create New Exam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2E5B73-73DE-14F1-39D6-7BB77B3D41A2}"/>
              </a:ext>
            </a:extLst>
          </p:cNvPr>
          <p:cNvSpPr/>
          <p:nvPr/>
        </p:nvSpPr>
        <p:spPr>
          <a:xfrm>
            <a:off x="6987941" y="4302493"/>
            <a:ext cx="1896177" cy="8254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Exam Results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59DD9C-F9B6-08B8-EFBF-EB2BF26F025A}"/>
              </a:ext>
            </a:extLst>
          </p:cNvPr>
          <p:cNvSpPr/>
          <p:nvPr/>
        </p:nvSpPr>
        <p:spPr>
          <a:xfrm>
            <a:off x="9615638" y="4251865"/>
            <a:ext cx="1799924" cy="10313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Courses on Playlist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4ECE59-D205-2153-DB8D-2453AC46EE96}"/>
              </a:ext>
            </a:extLst>
          </p:cNvPr>
          <p:cNvSpPr/>
          <p:nvPr/>
        </p:nvSpPr>
        <p:spPr>
          <a:xfrm>
            <a:off x="702644" y="3911414"/>
            <a:ext cx="2230337" cy="10650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Meeting Links 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68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3A1BCC-7895-66F5-3489-B972E0434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514" y="2837133"/>
            <a:ext cx="8168594" cy="1031333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masis MT Pro Black" panose="020F0502020204030204" pitchFamily="18" charset="0"/>
              </a:rPr>
              <a:t>Welcome to UST Learning </a:t>
            </a:r>
          </a:p>
          <a:p>
            <a:endParaRPr lang="en-IN" sz="4400" dirty="0">
              <a:latin typeface="Amasis MT Pro Black" panose="020F0502020204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630666-2EBC-1855-15DD-DBCF7ECAED58}"/>
              </a:ext>
            </a:extLst>
          </p:cNvPr>
          <p:cNvSpPr/>
          <p:nvPr/>
        </p:nvSpPr>
        <p:spPr>
          <a:xfrm>
            <a:off x="325120" y="101600"/>
            <a:ext cx="3088640" cy="650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535A34-F61E-E592-0F4C-E017CB59D13F}"/>
              </a:ext>
            </a:extLst>
          </p:cNvPr>
          <p:cNvSpPr/>
          <p:nvPr/>
        </p:nvSpPr>
        <p:spPr>
          <a:xfrm>
            <a:off x="741146" y="749698"/>
            <a:ext cx="2191836" cy="8673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Feedback Learner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FAB541-DCB1-19F0-47D7-34A00246C196}"/>
              </a:ext>
            </a:extLst>
          </p:cNvPr>
          <p:cNvSpPr/>
          <p:nvPr/>
        </p:nvSpPr>
        <p:spPr>
          <a:xfrm>
            <a:off x="325120" y="101600"/>
            <a:ext cx="2901159" cy="424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9C4B02-73BC-7B88-1FD8-ECBE7DBEEA09}"/>
              </a:ext>
            </a:extLst>
          </p:cNvPr>
          <p:cNvSpPr/>
          <p:nvPr/>
        </p:nvSpPr>
        <p:spPr>
          <a:xfrm>
            <a:off x="914402" y="5678906"/>
            <a:ext cx="2018579" cy="8254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B0B3E6-275A-61C2-456B-575C956C761E}"/>
              </a:ext>
            </a:extLst>
          </p:cNvPr>
          <p:cNvSpPr/>
          <p:nvPr/>
        </p:nvSpPr>
        <p:spPr>
          <a:xfrm>
            <a:off x="5255394" y="308009"/>
            <a:ext cx="3426593" cy="471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 Team    DASHBOARD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A0658A-4C60-C273-A4B3-FEB46E91C7F2}"/>
              </a:ext>
            </a:extLst>
          </p:cNvPr>
          <p:cNvSpPr/>
          <p:nvPr/>
        </p:nvSpPr>
        <p:spPr>
          <a:xfrm>
            <a:off x="741145" y="1799923"/>
            <a:ext cx="2367815" cy="9625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Feedback Trainer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5D96AB-5E5F-B4A6-2A2C-BF6885CEDB03}"/>
              </a:ext>
            </a:extLst>
          </p:cNvPr>
          <p:cNvSpPr/>
          <p:nvPr/>
        </p:nvSpPr>
        <p:spPr>
          <a:xfrm>
            <a:off x="914402" y="2945331"/>
            <a:ext cx="2018580" cy="10780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Feedback L&amp;D Team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02AF69-D841-B5ED-018B-EBAAE8CF1724}"/>
              </a:ext>
            </a:extLst>
          </p:cNvPr>
          <p:cNvSpPr/>
          <p:nvPr/>
        </p:nvSpPr>
        <p:spPr>
          <a:xfrm>
            <a:off x="741145" y="4273617"/>
            <a:ext cx="2485134" cy="12801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Meeting Links</a:t>
            </a:r>
          </a:p>
        </p:txBody>
      </p:sp>
    </p:spTree>
    <p:extLst>
      <p:ext uri="{BB962C8B-B14F-4D97-AF65-F5344CB8AC3E}">
        <p14:creationId xmlns:p14="http://schemas.microsoft.com/office/powerpoint/2010/main" val="4791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100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Amasis MT Pro Black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 Sellamuthu(UST,IN)</dc:creator>
  <cp:lastModifiedBy>Manoj Sellamuthu(UST,IN)</cp:lastModifiedBy>
  <cp:revision>1</cp:revision>
  <dcterms:created xsi:type="dcterms:W3CDTF">2025-04-29T04:54:36Z</dcterms:created>
  <dcterms:modified xsi:type="dcterms:W3CDTF">2025-04-29T07:12:51Z</dcterms:modified>
</cp:coreProperties>
</file>