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0"/>
                </a:moveTo>
                <a:lnTo>
                  <a:pt x="10972800" y="0"/>
                </a:lnTo>
                <a:lnTo>
                  <a:pt x="109728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156"/>
            <a:ext cx="761999" cy="60655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7619" y="3153156"/>
            <a:ext cx="754379" cy="60655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96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2214" y="970617"/>
            <a:ext cx="8247570" cy="1343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141" y="2565567"/>
            <a:ext cx="929513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3144"/>
            <a:ext cx="12192000" cy="3851275"/>
            <a:chOff x="0" y="1533144"/>
            <a:chExt cx="12192000" cy="3851275"/>
          </a:xfrm>
        </p:grpSpPr>
        <p:sp>
          <p:nvSpPr>
            <p:cNvPr id="4" name="object 4"/>
            <p:cNvSpPr/>
            <p:nvPr/>
          </p:nvSpPr>
          <p:spPr>
            <a:xfrm>
              <a:off x="2328672" y="1540764"/>
              <a:ext cx="7543800" cy="3836035"/>
            </a:xfrm>
            <a:custGeom>
              <a:avLst/>
              <a:gdLst/>
              <a:ahLst/>
              <a:cxnLst/>
              <a:rect l="l" t="t" r="r" b="b"/>
              <a:pathLst>
                <a:path w="7543800" h="3836035">
                  <a:moveTo>
                    <a:pt x="0" y="0"/>
                  </a:moveTo>
                  <a:lnTo>
                    <a:pt x="7543800" y="0"/>
                  </a:lnTo>
                  <a:lnTo>
                    <a:pt x="7543800" y="3835908"/>
                  </a:lnTo>
                  <a:lnTo>
                    <a:pt x="0" y="3835908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7060"/>
              <a:ext cx="2461259" cy="612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6836" y="3147060"/>
              <a:ext cx="2455163" cy="612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907" y="3521964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670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93286" y="1465579"/>
            <a:ext cx="6157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/>
              <a:t>Employee</a:t>
            </a:r>
            <a:r>
              <a:rPr sz="5400" spc="-245" dirty="0"/>
              <a:t> </a:t>
            </a:r>
            <a:r>
              <a:rPr sz="5400" spc="-35" dirty="0"/>
              <a:t>data</a:t>
            </a:r>
            <a:r>
              <a:rPr sz="5400" spc="-245" dirty="0"/>
              <a:t> </a:t>
            </a:r>
            <a:r>
              <a:rPr sz="5400" spc="-170" dirty="0"/>
              <a:t>analysis</a:t>
            </a:r>
            <a:endParaRPr sz="5400"/>
          </a:p>
        </p:txBody>
      </p:sp>
      <p:sp>
        <p:nvSpPr>
          <p:cNvPr id="9" name="object 9"/>
          <p:cNvSpPr txBox="1"/>
          <p:nvPr/>
        </p:nvSpPr>
        <p:spPr>
          <a:xfrm>
            <a:off x="4278480" y="3561076"/>
            <a:ext cx="49752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6385" marR="628015" indent="-586740">
              <a:lnSpc>
                <a:spcPct val="1333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STUDENT </a:t>
            </a:r>
            <a:r>
              <a:rPr sz="1500">
                <a:latin typeface="Times New Roman"/>
                <a:cs typeface="Times New Roman"/>
              </a:rPr>
              <a:t>NAME </a:t>
            </a:r>
            <a:r>
              <a:rPr sz="1500" spc="-90">
                <a:latin typeface="Times New Roman"/>
                <a:cs typeface="Times New Roman"/>
              </a:rPr>
              <a:t>:</a:t>
            </a:r>
            <a:r>
              <a:rPr lang="en-US" sz="1500" spc="-90">
                <a:latin typeface="Times New Roman"/>
                <a:cs typeface="Times New Roman"/>
              </a:rPr>
              <a:t> JESWIN RAJ.I</a:t>
            </a:r>
          </a:p>
          <a:p>
            <a:pPr marL="1556385" marR="628015" indent="-586740">
              <a:lnSpc>
                <a:spcPct val="133300"/>
              </a:lnSpc>
              <a:spcBef>
                <a:spcPts val="100"/>
              </a:spcBef>
            </a:pP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REGISTER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NO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90" dirty="0">
                <a:latin typeface="Times New Roman"/>
                <a:cs typeface="Times New Roman"/>
              </a:rPr>
              <a:t>:</a:t>
            </a:r>
            <a:r>
              <a:rPr sz="1500" spc="-10" dirty="0">
                <a:latin typeface="Times New Roman"/>
                <a:cs typeface="Times New Roman"/>
              </a:rPr>
              <a:t> 312215</a:t>
            </a:r>
            <a:r>
              <a:rPr lang="en-US" sz="1500" spc="-10" dirty="0">
                <a:latin typeface="Times New Roman"/>
                <a:cs typeface="Times New Roman"/>
              </a:rPr>
              <a:t>376</a:t>
            </a:r>
            <a:endParaRPr sz="1500" dirty="0">
              <a:latin typeface="Times New Roman"/>
              <a:cs typeface="Times New Roman"/>
            </a:endParaRPr>
          </a:p>
          <a:p>
            <a:pPr marL="12700" marR="5080" indent="644525">
              <a:lnSpc>
                <a:spcPct val="133300"/>
              </a:lnSpc>
            </a:pPr>
            <a:r>
              <a:rPr sz="1500" spc="-20" dirty="0">
                <a:latin typeface="Times New Roman"/>
                <a:cs typeface="Times New Roman"/>
              </a:rPr>
              <a:t>DEPARTMENT: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ACCOUNTING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FINANCE </a:t>
            </a:r>
            <a:r>
              <a:rPr sz="1500" dirty="0">
                <a:latin typeface="Times New Roman"/>
                <a:cs typeface="Times New Roman"/>
              </a:rPr>
              <a:t>COLLEGE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90" dirty="0">
                <a:latin typeface="Times New Roman"/>
                <a:cs typeface="Times New Roman"/>
              </a:rPr>
              <a:t>: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PARICIAN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COLLEGE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75" dirty="0">
                <a:latin typeface="Times New Roman"/>
                <a:cs typeface="Times New Roman"/>
              </a:rPr>
              <a:t>ARTS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SCIENCE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7465">
              <a:lnSpc>
                <a:spcPct val="100000"/>
              </a:lnSpc>
              <a:spcBef>
                <a:spcPts val="95"/>
              </a:spcBef>
            </a:pPr>
            <a:r>
              <a:rPr sz="4000" spc="40" dirty="0"/>
              <a:t>MODELLING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141" y="2500253"/>
            <a:ext cx="9414510" cy="29800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4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b="1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A)MS</a:t>
            </a:r>
            <a:r>
              <a:rPr sz="1300" b="1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EXCE</a:t>
            </a:r>
            <a:r>
              <a:rPr sz="1300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L:</a:t>
            </a:r>
            <a:endParaRPr sz="1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MICROSOFT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EXCEL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ENABLES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40" dirty="0">
                <a:solidFill>
                  <a:srgbClr val="252525"/>
                </a:solidFill>
                <a:latin typeface="Times New Roman"/>
                <a:cs typeface="Times New Roman"/>
              </a:rPr>
              <a:t>FORMAT,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ORGANIZE AND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40" dirty="0">
                <a:solidFill>
                  <a:srgbClr val="252525"/>
                </a:solidFill>
                <a:latin typeface="Times New Roman"/>
                <a:cs typeface="Times New Roman"/>
              </a:rPr>
              <a:t>CALCULATE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SPREADSHEET.</a:t>
            </a:r>
            <a:endParaRPr sz="1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b="1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B)SORTING</a:t>
            </a:r>
            <a:r>
              <a:rPr sz="1300" b="1" u="sng" spc="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FUNCTION:</a:t>
            </a:r>
            <a:endParaRPr sz="1300">
              <a:latin typeface="Times New Roman"/>
              <a:cs typeface="Times New Roman"/>
            </a:endParaRPr>
          </a:p>
          <a:p>
            <a:pPr marL="299085" marR="200025" indent="-287020">
              <a:lnSpc>
                <a:spcPts val="1250"/>
              </a:lnSpc>
              <a:spcBef>
                <a:spcPts val="9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SORTING HELPS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ORGANISE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CAN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SORT</a:t>
            </a:r>
            <a:r>
              <a:rPr sz="13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TEXT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Times New Roman"/>
                <a:cs typeface="Times New Roman"/>
              </a:rPr>
              <a:t>ALPHABETICAL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ORDER(A-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Z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Z-</a:t>
            </a:r>
            <a:r>
              <a:rPr sz="1300" spc="-45" dirty="0">
                <a:solidFill>
                  <a:srgbClr val="252525"/>
                </a:solidFill>
                <a:latin typeface="Times New Roman"/>
                <a:cs typeface="Times New Roman"/>
              </a:rPr>
              <a:t>A).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 SORT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Times New Roman"/>
                <a:cs typeface="Times New Roman"/>
              </a:rPr>
              <a:t>NUMERICAL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FORM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Times New Roman"/>
                <a:cs typeface="Times New Roman"/>
              </a:rPr>
              <a:t>LARGEST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SMALLEST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OR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SMALLEST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TO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LARGEST.</a:t>
            </a:r>
            <a:endParaRPr sz="1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b="1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C)FILTER</a:t>
            </a:r>
            <a:r>
              <a:rPr sz="1300" b="1" u="sng" spc="9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FUNCTIONS</a:t>
            </a:r>
            <a:r>
              <a:rPr sz="1300" b="1" u="sng" spc="9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299085" marR="445770" indent="-287020">
              <a:lnSpc>
                <a:spcPts val="1250"/>
              </a:lnSpc>
              <a:spcBef>
                <a:spcPts val="9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FILTER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 ESSENTIAL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TOLL HELP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52525"/>
                </a:solidFill>
                <a:latin typeface="Times New Roman"/>
                <a:cs typeface="Times New Roman"/>
              </a:rPr>
              <a:t>DISPLAY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RELEVENT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ELEMINATES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Times New Roman"/>
                <a:cs typeface="Times New Roman"/>
              </a:rPr>
              <a:t>IRRELEVANT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ENTRIES </a:t>
            </a:r>
            <a:r>
              <a:rPr sz="1300" spc="-30" dirty="0">
                <a:solidFill>
                  <a:srgbClr val="252525"/>
                </a:solidFill>
                <a:latin typeface="Times New Roman"/>
                <a:cs typeface="Times New Roman"/>
              </a:rPr>
              <a:t>TEMPORARILY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VIEW.</a:t>
            </a:r>
            <a:endParaRPr sz="1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b="1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D)KAGGLE:</a:t>
            </a:r>
            <a:endParaRPr sz="13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250"/>
              </a:lnSpc>
              <a:spcBef>
                <a:spcPts val="9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KAGGLE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300" spc="-65" dirty="0">
                <a:solidFill>
                  <a:srgbClr val="252525"/>
                </a:solidFill>
                <a:latin typeface="Times New Roman"/>
                <a:cs typeface="Times New Roman"/>
              </a:rPr>
              <a:t>SUBSIDARY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GOOGLE.</a:t>
            </a:r>
            <a:r>
              <a:rPr sz="13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 ONLINE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COMMUNITY</a:t>
            </a:r>
            <a:r>
              <a:rPr sz="13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SCIENTIST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MACHINE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LEARNING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ENGINEERS.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65" dirty="0">
                <a:solidFill>
                  <a:srgbClr val="252525"/>
                </a:solidFill>
                <a:latin typeface="Times New Roman"/>
                <a:cs typeface="Times New Roman"/>
              </a:rPr>
              <a:t>ALLOWS</a:t>
            </a:r>
            <a:r>
              <a:rPr sz="13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FIND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DATASETS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THEY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252525"/>
                </a:solidFill>
                <a:latin typeface="Times New Roman"/>
                <a:cs typeface="Times New Roman"/>
              </a:rPr>
              <a:t>WANT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BUILDING</a:t>
            </a:r>
            <a:r>
              <a:rPr sz="13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AI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MODELS,</a:t>
            </a:r>
            <a:r>
              <a:rPr sz="13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PUBLISH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DATASETS,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WORK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SCIENTIST</a:t>
            </a:r>
            <a:r>
              <a:rPr sz="13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AND MACHINE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LEARNING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ENGINEERS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sz="1300" spc="50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COMPETITIONS</a:t>
            </a:r>
            <a:r>
              <a:rPr sz="13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SOLVE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SCIENCE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CHALLENGES.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046" y="1240365"/>
            <a:ext cx="2039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916BC-B1E6-4DA3-E8CB-ADD629AD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819400"/>
            <a:ext cx="3048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899A1-13E6-C365-995F-93CF4F060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40" y="2815806"/>
            <a:ext cx="3048000" cy="1827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B69BB-47C4-8E75-4C53-76210143C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280" y="2815806"/>
            <a:ext cx="3164836" cy="1827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3120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65567"/>
            <a:ext cx="94234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144462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FOUND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THERE</a:t>
            </a: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MEN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EMPLOYEES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THAN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FEMALE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EMPLOYEES,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ONLY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LESS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EMPLOYEES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BENCHED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LEAVED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OUT.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EMPLOYEES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BELONGING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400" spc="25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DIFFERENT</a:t>
            </a:r>
            <a:r>
              <a:rPr sz="2400" spc="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CITIES.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110" y="970617"/>
            <a:ext cx="2291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Project</a:t>
            </a:r>
            <a:r>
              <a:rPr sz="4000" spc="-190" dirty="0"/>
              <a:t> </a:t>
            </a:r>
            <a:r>
              <a:rPr sz="4000" spc="-70" dirty="0"/>
              <a:t>title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141" y="2565567"/>
            <a:ext cx="638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EMPLOYEE</a:t>
            </a:r>
            <a:r>
              <a:rPr sz="24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400" u="sng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400" u="sng" spc="-4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2400" u="sng" spc="-4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EXECL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91020"/>
            <a:ext cx="3858895" cy="30118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STATEMENT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PROJRCT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OVERVIEW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ENDUSERS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sz="17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SOLUTION</a:t>
            </a:r>
            <a:r>
              <a:rPr sz="17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7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PROPOSTION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DATASET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DESCRIPTION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WOW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SOLUTION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MODELLING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RESULTS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446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PROBLEM</a:t>
            </a:r>
            <a:r>
              <a:rPr sz="4000" spc="-190" dirty="0"/>
              <a:t> </a:t>
            </a:r>
            <a:r>
              <a:rPr sz="4000" spc="-20" dirty="0"/>
              <a:t>STATEMENT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/>
              <a:t>I</a:t>
            </a:r>
            <a:r>
              <a:rPr spc="50" dirty="0"/>
              <a:t> </a:t>
            </a:r>
            <a:r>
              <a:rPr spc="-85" dirty="0"/>
              <a:t>WANT</a:t>
            </a:r>
            <a:r>
              <a:rPr spc="50" dirty="0"/>
              <a:t> </a:t>
            </a:r>
            <a:r>
              <a:rPr spc="60" dirty="0"/>
              <a:t>TO</a:t>
            </a:r>
            <a:r>
              <a:rPr spc="45" dirty="0"/>
              <a:t> </a:t>
            </a:r>
            <a:r>
              <a:rPr dirty="0"/>
              <a:t>KNOW</a:t>
            </a:r>
            <a:r>
              <a:rPr spc="60" dirty="0"/>
              <a:t> </a:t>
            </a:r>
            <a:r>
              <a:rPr spc="-20" dirty="0"/>
              <a:t>ABOUT</a:t>
            </a:r>
            <a:r>
              <a:rPr spc="55" dirty="0"/>
              <a:t> </a:t>
            </a:r>
            <a:r>
              <a:rPr spc="60" dirty="0"/>
              <a:t>THE</a:t>
            </a:r>
            <a:r>
              <a:rPr spc="45" dirty="0"/>
              <a:t> </a:t>
            </a:r>
            <a:r>
              <a:rPr dirty="0"/>
              <a:t>DIFFERENCE</a:t>
            </a:r>
            <a:r>
              <a:rPr spc="45" dirty="0"/>
              <a:t> </a:t>
            </a:r>
            <a:r>
              <a:rPr dirty="0"/>
              <a:t>BETWEEN</a:t>
            </a:r>
            <a:r>
              <a:rPr spc="55" dirty="0"/>
              <a:t> </a:t>
            </a:r>
            <a:r>
              <a:rPr spc="-20" dirty="0"/>
              <a:t>MALE </a:t>
            </a:r>
            <a:r>
              <a:rPr spc="-25" dirty="0"/>
              <a:t>EMPLOYEES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FEMALE</a:t>
            </a:r>
            <a:r>
              <a:rPr spc="-40" dirty="0"/>
              <a:t> </a:t>
            </a:r>
            <a:r>
              <a:rPr spc="-25" dirty="0"/>
              <a:t>EMPLOYEES</a:t>
            </a:r>
            <a:r>
              <a:rPr spc="-40" dirty="0"/>
              <a:t> </a:t>
            </a:r>
            <a:r>
              <a:rPr spc="75" dirty="0"/>
              <a:t>IN</a:t>
            </a:r>
            <a:r>
              <a:rPr spc="-40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spc="-10" dirty="0"/>
              <a:t>ORGANISATION </a:t>
            </a:r>
            <a:r>
              <a:rPr dirty="0"/>
              <a:t>AND </a:t>
            </a:r>
            <a:r>
              <a:rPr spc="-85" dirty="0"/>
              <a:t>WANT</a:t>
            </a:r>
            <a:r>
              <a:rPr dirty="0"/>
              <a:t> </a:t>
            </a:r>
            <a:r>
              <a:rPr spc="60" dirty="0"/>
              <a:t>TO</a:t>
            </a:r>
            <a:r>
              <a:rPr spc="-5" dirty="0"/>
              <a:t> </a:t>
            </a:r>
            <a:r>
              <a:rPr dirty="0"/>
              <a:t>KNOW</a:t>
            </a:r>
            <a:r>
              <a:rPr spc="5" dirty="0"/>
              <a:t> </a:t>
            </a:r>
            <a:r>
              <a:rPr spc="-20" dirty="0"/>
              <a:t>ABOUT</a:t>
            </a:r>
            <a:r>
              <a:rPr dirty="0"/>
              <a:t> WHICH</a:t>
            </a:r>
            <a:r>
              <a:rPr spc="-5" dirty="0"/>
              <a:t> </a:t>
            </a:r>
            <a:r>
              <a:rPr dirty="0"/>
              <a:t>DOES</a:t>
            </a:r>
            <a:r>
              <a:rPr spc="10" dirty="0"/>
              <a:t> </a:t>
            </a:r>
            <a:r>
              <a:rPr spc="60" dirty="0"/>
              <a:t>THE</a:t>
            </a:r>
            <a:r>
              <a:rPr spc="-10" dirty="0"/>
              <a:t> EMPLOYEE </a:t>
            </a:r>
            <a:r>
              <a:rPr dirty="0"/>
              <a:t>BELONGS</a:t>
            </a:r>
            <a:r>
              <a:rPr spc="-60" dirty="0"/>
              <a:t> </a:t>
            </a:r>
            <a:r>
              <a:rPr dirty="0"/>
              <a:t>TO.</a:t>
            </a:r>
            <a:r>
              <a:rPr spc="-35" dirty="0"/>
              <a:t> </a:t>
            </a:r>
            <a:r>
              <a:rPr dirty="0"/>
              <a:t>SO</a:t>
            </a:r>
            <a:r>
              <a:rPr spc="-40" dirty="0"/>
              <a:t> </a:t>
            </a:r>
            <a:r>
              <a:rPr dirty="0"/>
              <a:t>I</a:t>
            </a:r>
            <a:r>
              <a:rPr spc="-35" dirty="0"/>
              <a:t> </a:t>
            </a:r>
            <a:r>
              <a:rPr spc="-140" dirty="0"/>
              <a:t>AM</a:t>
            </a:r>
            <a:r>
              <a:rPr spc="-10" dirty="0"/>
              <a:t> </a:t>
            </a:r>
            <a:r>
              <a:rPr spc="95" dirty="0"/>
              <a:t>DOING</a:t>
            </a:r>
            <a:r>
              <a:rPr spc="-2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spc="-10" dirty="0"/>
              <a:t>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4268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PROJECT</a:t>
            </a:r>
            <a:r>
              <a:rPr spc="-245" dirty="0"/>
              <a:t> </a:t>
            </a:r>
            <a:r>
              <a:rPr spc="-45" dirty="0"/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pc="75" dirty="0"/>
              <a:t>IN</a:t>
            </a:r>
            <a:r>
              <a:rPr spc="-5" dirty="0"/>
              <a:t> </a:t>
            </a:r>
            <a:r>
              <a:rPr dirty="0"/>
              <a:t>THIS </a:t>
            </a:r>
            <a:r>
              <a:rPr spc="-10" dirty="0"/>
              <a:t>PROJECT</a:t>
            </a:r>
            <a:r>
              <a:rPr spc="-15" dirty="0"/>
              <a:t> </a:t>
            </a:r>
            <a:r>
              <a:rPr dirty="0"/>
              <a:t>I </a:t>
            </a:r>
            <a:r>
              <a:rPr spc="-140" dirty="0"/>
              <a:t>AM</a:t>
            </a:r>
            <a:r>
              <a:rPr dirty="0"/>
              <a:t> </a:t>
            </a:r>
            <a:r>
              <a:rPr spc="95" dirty="0"/>
              <a:t>GOING</a:t>
            </a:r>
            <a:r>
              <a:rPr spc="5" dirty="0"/>
              <a:t> </a:t>
            </a:r>
            <a:r>
              <a:rPr spc="60" dirty="0"/>
              <a:t>TO</a:t>
            </a:r>
            <a:r>
              <a:rPr spc="-5" dirty="0"/>
              <a:t> </a:t>
            </a:r>
            <a:r>
              <a:rPr spc="60" dirty="0"/>
              <a:t>FIND</a:t>
            </a:r>
            <a:r>
              <a:rPr spc="-5" dirty="0"/>
              <a:t> </a:t>
            </a:r>
            <a:r>
              <a:rPr dirty="0"/>
              <a:t>OUT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-10" dirty="0"/>
              <a:t>DIFFERENCE </a:t>
            </a:r>
            <a:r>
              <a:rPr dirty="0"/>
              <a:t>BETWEEN</a:t>
            </a:r>
            <a:r>
              <a:rPr spc="-30" dirty="0"/>
              <a:t> </a:t>
            </a:r>
            <a:r>
              <a:rPr spc="60" dirty="0"/>
              <a:t>THE</a:t>
            </a:r>
            <a:r>
              <a:rPr spc="-35" dirty="0"/>
              <a:t> </a:t>
            </a:r>
            <a:r>
              <a:rPr spc="-20" dirty="0"/>
              <a:t>NUMBER</a:t>
            </a:r>
            <a:r>
              <a:rPr spc="-30" dirty="0"/>
              <a:t> </a:t>
            </a:r>
            <a:r>
              <a:rPr spc="55" dirty="0"/>
              <a:t>OF</a:t>
            </a:r>
            <a:r>
              <a:rPr spc="-25" dirty="0"/>
              <a:t> </a:t>
            </a:r>
            <a:r>
              <a:rPr spc="-55" dirty="0"/>
              <a:t>MALE</a:t>
            </a:r>
            <a:r>
              <a:rPr spc="-45" dirty="0"/>
              <a:t> </a:t>
            </a:r>
            <a:r>
              <a:rPr spc="-40" dirty="0"/>
              <a:t>ANS</a:t>
            </a:r>
            <a:r>
              <a:rPr spc="-25" dirty="0"/>
              <a:t> </a:t>
            </a:r>
            <a:r>
              <a:rPr spc="-10" dirty="0"/>
              <a:t>FEMALE</a:t>
            </a:r>
            <a:r>
              <a:rPr spc="-35" dirty="0"/>
              <a:t> </a:t>
            </a:r>
            <a:r>
              <a:rPr spc="-10" dirty="0"/>
              <a:t>EMPLOYEES </a:t>
            </a:r>
            <a:r>
              <a:rPr dirty="0"/>
              <a:t>AND</a:t>
            </a:r>
            <a:r>
              <a:rPr spc="-20" dirty="0"/>
              <a:t> </a:t>
            </a:r>
            <a:r>
              <a:rPr spc="-25" dirty="0"/>
              <a:t>FROM</a:t>
            </a:r>
            <a:r>
              <a:rPr spc="-30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spc="-25" dirty="0"/>
              <a:t>CITY </a:t>
            </a:r>
            <a:r>
              <a:rPr dirty="0"/>
              <a:t>THEY</a:t>
            </a:r>
            <a:r>
              <a:rPr spc="-15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COMING</a:t>
            </a:r>
            <a:r>
              <a:rPr spc="-2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55" dirty="0"/>
              <a:t>THE</a:t>
            </a:r>
            <a:r>
              <a:rPr spc="-25" dirty="0"/>
              <a:t> </a:t>
            </a:r>
            <a:r>
              <a:rPr spc="-20" dirty="0"/>
              <a:t>HELP </a:t>
            </a:r>
            <a:r>
              <a:rPr spc="55" dirty="0"/>
              <a:t>OF</a:t>
            </a:r>
            <a:r>
              <a:rPr spc="-20" dirty="0"/>
              <a:t> </a:t>
            </a:r>
            <a:r>
              <a:rPr spc="-140" dirty="0"/>
              <a:t>MS-</a:t>
            </a:r>
            <a:r>
              <a:rPr dirty="0"/>
              <a:t>EXECL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20" dirty="0"/>
              <a:t> </a:t>
            </a:r>
            <a:r>
              <a:rPr spc="-95" dirty="0"/>
              <a:t>VARIOUS</a:t>
            </a:r>
            <a:r>
              <a:rPr spc="-25" dirty="0"/>
              <a:t> </a:t>
            </a:r>
            <a:r>
              <a:rPr spc="-10" dirty="0"/>
              <a:t>FUNCTIONS.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530" y="1240365"/>
            <a:ext cx="724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4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spc="114" dirty="0"/>
              <a:t>THE</a:t>
            </a:r>
            <a:r>
              <a:rPr spc="-55" dirty="0"/>
              <a:t> </a:t>
            </a:r>
            <a:r>
              <a:rPr spc="185" dirty="0"/>
              <a:t>END</a:t>
            </a:r>
            <a:r>
              <a:rPr spc="-60" dirty="0"/>
              <a:t> </a:t>
            </a:r>
            <a:r>
              <a:rPr spc="-125" dirty="0"/>
              <a:t>USERS?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2557272"/>
            <a:ext cx="4980431" cy="33177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6665" marR="5080" indent="-221932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OUR</a:t>
            </a:r>
            <a:r>
              <a:rPr sz="4000" spc="25" dirty="0"/>
              <a:t> </a:t>
            </a:r>
            <a:r>
              <a:rPr sz="4000" dirty="0"/>
              <a:t>SOLUTION</a:t>
            </a:r>
            <a:r>
              <a:rPr sz="4000" spc="5" dirty="0"/>
              <a:t> </a:t>
            </a:r>
            <a:r>
              <a:rPr sz="4000" dirty="0"/>
              <a:t>AND</a:t>
            </a:r>
            <a:r>
              <a:rPr sz="4000" spc="20" dirty="0"/>
              <a:t> </a:t>
            </a:r>
            <a:r>
              <a:rPr sz="4000" dirty="0"/>
              <a:t>ITS</a:t>
            </a:r>
            <a:r>
              <a:rPr sz="4000" spc="10" dirty="0"/>
              <a:t> </a:t>
            </a:r>
            <a:r>
              <a:rPr sz="4000" spc="-140" dirty="0"/>
              <a:t>VALUE </a:t>
            </a:r>
            <a:r>
              <a:rPr sz="4000" spc="-10" dirty="0"/>
              <a:t>PROPOSTION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141" y="2565567"/>
            <a:ext cx="88125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SOLVE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COLLECTED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EMPLOYEES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REGARDING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GENDER,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LEAVE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OUT,BENCHED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OUT,CITY.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VARIOUS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FUNCTIONS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252525"/>
                </a:solidFill>
                <a:latin typeface="Times New Roman"/>
                <a:cs typeface="Times New Roman"/>
              </a:rPr>
              <a:t>MS-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EXECL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FIND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DATA</a:t>
            </a:r>
            <a:r>
              <a:rPr spc="-105" dirty="0"/>
              <a:t> </a:t>
            </a:r>
            <a:r>
              <a:rPr dirty="0"/>
              <a:t>SET</a:t>
            </a:r>
            <a:r>
              <a:rPr spc="-15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82620"/>
            <a:ext cx="3557270" cy="28676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u="sng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FEATURES</a:t>
            </a:r>
            <a:r>
              <a:rPr sz="2200" u="sng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2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200" u="sng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SET: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1.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ID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GENDER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3.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CITY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4.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BENCHED</a:t>
            </a:r>
            <a:r>
              <a:rPr sz="22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5.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LEAVE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6.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EXPERINCED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5349915"/>
            <a:ext cx="13843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50" dirty="0">
                <a:solidFill>
                  <a:srgbClr val="83992A"/>
                </a:solidFill>
                <a:latin typeface="Arial MT"/>
                <a:cs typeface="Arial MT"/>
              </a:rPr>
              <a:t>•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8749" y="5392587"/>
            <a:ext cx="7186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200" u="sng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200" u="sng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SET</a:t>
            </a:r>
            <a:r>
              <a:rPr sz="22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HAS</a:t>
            </a:r>
            <a:r>
              <a:rPr sz="2200" u="sng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BEEN</a:t>
            </a:r>
            <a:r>
              <a:rPr sz="2200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EXTRACTED</a:t>
            </a:r>
            <a:r>
              <a:rPr sz="22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FROM</a:t>
            </a:r>
            <a:r>
              <a:rPr sz="22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KAGGLE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65" dirty="0"/>
              <a:t> </a:t>
            </a:r>
            <a:r>
              <a:rPr spc="-75" dirty="0"/>
              <a:t>“WOW”</a:t>
            </a:r>
            <a:r>
              <a:rPr spc="-35" dirty="0"/>
              <a:t> </a:t>
            </a:r>
            <a:r>
              <a:rPr spc="135" dirty="0"/>
              <a:t>IN</a:t>
            </a:r>
            <a:r>
              <a:rPr spc="-55" dirty="0"/>
              <a:t> </a:t>
            </a:r>
            <a:r>
              <a:rPr dirty="0"/>
              <a:t>OUR</a:t>
            </a:r>
            <a:r>
              <a:rPr spc="-7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75452"/>
            <a:ext cx="7223759" cy="2551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FUNCTIONS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FORMULAS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ANALYZING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ORGANIZING</a:t>
            </a:r>
            <a:r>
              <a:rPr sz="2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FROMATTING</a:t>
            </a:r>
            <a:r>
              <a:rPr sz="2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WORKSHEETS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SHORTCUT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PRODUCTIVITY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TIPS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SOLVING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PROBLEMS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CHALLENGES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</vt:lpstr>
      <vt:lpstr>Project title</vt:lpstr>
      <vt:lpstr>AGENDA</vt:lpstr>
      <vt:lpstr>PROBLEM STATEMENT</vt:lpstr>
      <vt:lpstr>PROJECT OVERVIEW</vt:lpstr>
      <vt:lpstr>WHO ARE THE END USERS?</vt:lpstr>
      <vt:lpstr>OUR SOLUTION AND ITS VALUE PROPOSTION</vt:lpstr>
      <vt:lpstr>DATA SET DESCRIPTION</vt:lpstr>
      <vt:lpstr>THE “WOW” IN OUR SOLUTION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</dc:title>
  <dc:creator>USER</dc:creator>
  <cp:lastModifiedBy>Guest User</cp:lastModifiedBy>
  <cp:revision>2</cp:revision>
  <dcterms:created xsi:type="dcterms:W3CDTF">2024-09-08T12:06:54Z</dcterms:created>
  <dcterms:modified xsi:type="dcterms:W3CDTF">2024-09-08T12:52:23Z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2024-09-08T00:00:00Z</vt:filetime>
  </property>
  <property fmtid="{D5CDD505-2E9C-101B-9397-08002B2CF9AE}" pid="5" name="Producer">
    <vt:lpwstr>Adobe PDF Library 21.5.92</vt:lpwstr>
  </property>
</Properties>
</file>