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846837-C890-4F96-BB4E-BD7D74A929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F65CC5-4D31-436B-9BEA-EF797851FF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14:43:24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249B5110-F3BD-487C-9E36-AE1548953C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1700"/>
            <a:ext cx="9963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F974CF18-DFDE-47A3-B4FF-D6BFAE65DD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38100"/>
            <a:ext cx="18383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6881FA9-46C1-40DD-8B3E-5C13BB15C3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96" y="0"/>
            <a:ext cx="159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BC9EEA6-A49B-40BC-9F81-A7683D5C8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29" y="0"/>
            <a:ext cx="836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EFFAAB6-578F-4653-B50A-7B81E99345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586037"/>
            <a:ext cx="3543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6E04CA7-39F7-4751-82BC-D5BB011740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328862"/>
            <a:ext cx="2971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A5B10BB-15BF-4231-AEC7-D4424A185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80987"/>
            <a:ext cx="9963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AC743CAF-C222-4980-960A-48100DBD78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85" y="0"/>
            <a:ext cx="181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D959588F-FC23-48BB-821C-7BE630D6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00025"/>
            <a:ext cx="23622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D4131227-97F3-4D0B-8893-47DAD5CF69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80987"/>
            <a:ext cx="9963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2022-07-04T09:13:25Z</dcterms:created>
  <dcterms:modified xsi:type="dcterms:W3CDTF">2022-07-04T09:13:25Z</dcterms:modified>
</cp:coreProperties>
</file>