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AD352A-6B2E-4D13-846E-5D70D77AA3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609E55-9DC2-4485-BC17-EC70EC275C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15:23:53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92A361C-8094-4287-93F8-083F6716C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2022-07-07T09:53:54Z</dcterms:created>
  <dcterms:modified xsi:type="dcterms:W3CDTF">2022-07-07T09:53:54Z</dcterms:modified>
</cp:coreProperties>
</file>