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93180C-C869-4920-A6F8-FF58C6A47F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673B07-4F1E-438D-B4D4-5CEE4DEDBD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15:26:01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61576E2-6943-4031-B8D3-14A211643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B0C4D66-CCEB-4C94-BC7C-878F1AE9E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00025"/>
            <a:ext cx="71818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038884A-782A-4659-9D7F-C19746DBD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4C6A367E-F115-4165-8575-2A2AC98451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5C3D462-422D-4774-A0EC-FBD2EA5EC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1" y="0"/>
            <a:ext cx="99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1A72B80E-0E64-49F3-8980-3F8C7C8E35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20" y="0"/>
            <a:ext cx="97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2022-07-01T09:56:01Z</dcterms:created>
  <dcterms:modified xsi:type="dcterms:W3CDTF">2022-07-01T09:56:01Z</dcterms:modified>
</cp:coreProperties>
</file>