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15234B-C8C4-4A73-9048-F2E31F00E7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E2019B-6A2D-472E-A711-BA2167EF8E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15:24:50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585EA91-2EA2-448D-B18D-9AF58F5B3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60" y="0"/>
            <a:ext cx="100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C399408-62DF-401E-9295-049B0EADA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2343150"/>
            <a:ext cx="2781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6F6CA88-5746-4AE2-BAA0-58C040DE9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552450"/>
            <a:ext cx="99726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5FDBDEC4-3842-4174-A6FC-50D8D371D2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72" y="0"/>
            <a:ext cx="724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7F84189-DEDC-45E0-82C4-C7D861757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4" y="0"/>
            <a:ext cx="742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8710A7FB-29E9-4B81-BCEA-4683F76A2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243"/>
            <a:ext cx="12192000" cy="62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2022-07-04T09:54:51Z</dcterms:created>
  <dcterms:modified xsi:type="dcterms:W3CDTF">2022-07-04T09:54:51Z</dcterms:modified>
</cp:coreProperties>
</file>