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a+1B3dW8R04PveVR/aNgL6wnH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d832748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d832748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9" name="Google Shape;13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52" name="Google Shape;15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d801cfdf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d801cfdf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d832748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d832748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d832748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d832748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832748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d832748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d801cfdf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d801cfdf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233" name="Google Shape;23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0" name="Google Shape;9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8" name="Google Shape;9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6" name="Google Shape;10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4" name="Google Shape;11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d832748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d832748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d832748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d832748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832748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832748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" name="Google Shape;7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2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63" name="Google Shape;63;p5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1003625" y="33377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1095100" y="3651275"/>
            <a:ext cx="4019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" sz="1100">
                <a:solidFill>
                  <a:schemeClr val="dk1"/>
                </a:solidFill>
              </a:rPr>
              <a:t>Jeswin Bradman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 ID : au</a:t>
            </a:r>
            <a:r>
              <a:rPr lang="en" sz="1100">
                <a:solidFill>
                  <a:schemeClr val="dk1"/>
                </a:solidFill>
              </a:rPr>
              <a:t>311121205029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71" name="Google Shape;71;p5"/>
          <p:cNvCxnSpPr/>
          <p:nvPr/>
        </p:nvCxnSpPr>
        <p:spPr>
          <a:xfrm>
            <a:off x="1100213" y="3614692"/>
            <a:ext cx="198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2" name="Google Shape;72;p5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73" name="Google Shape;73;p5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4" name="Google Shape;74;p5"/>
          <p:cNvSpPr txBox="1"/>
          <p:nvPr/>
        </p:nvSpPr>
        <p:spPr>
          <a:xfrm>
            <a:off x="5515022" y="3934750"/>
            <a:ext cx="26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Loyola-ICAM College of engineering and technology.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76" name="Google Shape;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7" name="Google Shape;7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2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2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599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2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47" name="Google Shape;147;p4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48" name="Google Shape;148;p4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42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3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43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57" name="Google Shape;157;p43"/>
          <p:cNvSpPr txBox="1"/>
          <p:nvPr/>
        </p:nvSpPr>
        <p:spPr>
          <a:xfrm>
            <a:off x="651700" y="1169475"/>
            <a:ext cx="73200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database consists of category,songs and favorite.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results comprises the home page with songs , proper user registration in register page,user authentication in login page,songs in favorite page &amp; listen later page,category in category page,navigation from category page to song page which displays the song with specific category and search bar </a:t>
            </a:r>
            <a:r>
              <a:rPr lang="en"/>
              <a:t>which</a:t>
            </a:r>
            <a:r>
              <a:rPr lang="en"/>
              <a:t> searches the song and display.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Reverse navigation also possible.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Controls of the audio and download option is available with the song details.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/>
          <p:nvPr>
            <p:ph type="title"/>
          </p:nvPr>
        </p:nvSpPr>
        <p:spPr>
          <a:xfrm>
            <a:off x="538870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63" name="Google Shape;163;p44"/>
          <p:cNvSpPr txBox="1"/>
          <p:nvPr>
            <p:ph idx="1" type="body"/>
          </p:nvPr>
        </p:nvSpPr>
        <p:spPr>
          <a:xfrm>
            <a:off x="311699" y="1389600"/>
            <a:ext cx="8696833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3" lvl="0" marL="45718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64" name="Google Shape;1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1389600"/>
            <a:ext cx="4530990" cy="37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4"/>
          <p:cNvSpPr txBox="1"/>
          <p:nvPr>
            <p:ph type="title"/>
          </p:nvPr>
        </p:nvSpPr>
        <p:spPr>
          <a:xfrm>
            <a:off x="15585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Register page</a:t>
            </a:r>
            <a:endParaRPr/>
          </a:p>
        </p:txBody>
      </p:sp>
      <p:pic>
        <p:nvPicPr>
          <p:cNvPr id="166" name="Google Shape;1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000" y="1388489"/>
            <a:ext cx="4531000" cy="370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d801cfdf4_1_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72" name="Google Shape;172;g26d801cfdf4_1_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26d801cfdf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00" y="2983101"/>
            <a:ext cx="5719500" cy="193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6d801cfdf4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925" y="971550"/>
            <a:ext cx="5585974" cy="22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d8327481e_0_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d8327481e_0_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d8327481e_0_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d8327481e_0_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8327481e_0_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d8327481e_0_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 txBox="1"/>
          <p:nvPr>
            <p:ph type="title"/>
          </p:nvPr>
        </p:nvSpPr>
        <p:spPr>
          <a:xfrm>
            <a:off x="628560" y="601132"/>
            <a:ext cx="7886430" cy="666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 </a:t>
            </a:r>
            <a:r>
              <a:rPr b="1" lang="en"/>
              <a:t>Page</a:t>
            </a:r>
            <a:endParaRPr/>
          </a:p>
        </p:txBody>
      </p:sp>
      <p:pic>
        <p:nvPicPr>
          <p:cNvPr id="198" name="Google Shape;1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8839202" cy="35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>
            <p:ph type="title"/>
          </p:nvPr>
        </p:nvSpPr>
        <p:spPr>
          <a:xfrm>
            <a:off x="628560" y="635000"/>
            <a:ext cx="7886430" cy="63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Genre </a:t>
            </a:r>
            <a:r>
              <a:rPr b="1" lang="en"/>
              <a:t>Page</a:t>
            </a:r>
            <a:endParaRPr/>
          </a:p>
        </p:txBody>
      </p:sp>
      <p:pic>
        <p:nvPicPr>
          <p:cNvPr id="204" name="Google Shape;2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8522564" cy="357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571630" y="3183633"/>
            <a:ext cx="583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Music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Trending </a:t>
            </a:r>
            <a:r>
              <a:rPr b="1" lang="en"/>
              <a:t>Page</a:t>
            </a:r>
            <a:endParaRPr/>
          </a:p>
        </p:txBody>
      </p:sp>
      <p:pic>
        <p:nvPicPr>
          <p:cNvPr id="210" name="Google Shape;2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066"/>
            <a:ext cx="8839200" cy="381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 result </a:t>
            </a:r>
            <a:r>
              <a:rPr b="1" lang="en"/>
              <a:t>Page</a:t>
            </a:r>
            <a:endParaRPr/>
          </a:p>
        </p:txBody>
      </p:sp>
      <p:pic>
        <p:nvPicPr>
          <p:cNvPr id="216" name="Google Shape;2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066"/>
            <a:ext cx="8839199" cy="384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d801cfdf4_1_42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22" name="Google Shape;222;g26d801cfdf4_1_42"/>
          <p:cNvSpPr txBox="1"/>
          <p:nvPr>
            <p:ph idx="1" type="subTitle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g26d801cfdf4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325" y="1547675"/>
            <a:ext cx="5728324" cy="348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6d801cfdf4_1_42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song</a:t>
            </a:r>
            <a:r>
              <a:rPr b="1" lang="en"/>
              <a:t> Page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0" name="Google Shape;230;p49"/>
          <p:cNvSpPr txBox="1"/>
          <p:nvPr/>
        </p:nvSpPr>
        <p:spPr>
          <a:xfrm>
            <a:off x="810350" y="1445875"/>
            <a:ext cx="77448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future ,we can have filter option to select song based on writer,singer and composer.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modify the style of elements as per the Trends in future.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add features like motion pictures,reels from instagram to make our web applications prettier.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make user with different permissions (i.e)Premium package with the exchange of small price and they can download the paid version of songs.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we have to add single sign in method(i.e)By clicking google account we have to be login in the user to our app.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5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5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238" name="Google Shape;238;p50"/>
          <p:cNvSpPr txBox="1"/>
          <p:nvPr/>
        </p:nvSpPr>
        <p:spPr>
          <a:xfrm>
            <a:off x="591725" y="1664500"/>
            <a:ext cx="77136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made a try to get the favorites and trending song in their respective pages.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adding of urls and everything plays a big roles in easy </a:t>
            </a:r>
            <a:r>
              <a:rPr lang="en" sz="1500"/>
              <a:t>navigation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images are uploaded in the new folder called static will leads to easy </a:t>
            </a:r>
            <a:r>
              <a:rPr lang="en" sz="1500"/>
              <a:t>retrieval</a:t>
            </a:r>
            <a:r>
              <a:rPr lang="en" sz="1500"/>
              <a:t> of images,styles and files etc..,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3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6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95" name="Google Shape;95;p36"/>
          <p:cNvSpPr txBox="1"/>
          <p:nvPr/>
        </p:nvSpPr>
        <p:spPr>
          <a:xfrm>
            <a:off x="343000" y="1221400"/>
            <a:ext cx="77523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This study is aimed at developing a Web Based Music Portal which can be used to manage a musical library and a picture gallery. It is aimed to replace the manual system of getting musical CDs considering the technology advancement.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implementation of the system is done using Django with extended support of Html,CSS,Javascript and MYSQL.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It has an extended view of a normal music application which includes more functionality based features.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Bootstrap plays a major role for creating various part of the web pages like cards,slider and etc..,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3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7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03" name="Google Shape;103;p37"/>
          <p:cNvSpPr txBox="1"/>
          <p:nvPr/>
        </p:nvSpPr>
        <p:spPr>
          <a:xfrm>
            <a:off x="519400" y="1283125"/>
            <a:ext cx="78933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Uniqueness of my project is that having favorite button for every song and displays it in the </a:t>
            </a:r>
            <a:r>
              <a:rPr lang="en" sz="1300"/>
              <a:t>separate</a:t>
            </a:r>
            <a:r>
              <a:rPr lang="en" sz="1300"/>
              <a:t> web page.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Administrator dashboard using Django makes easy to upload the data.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have multiple user to use the mobile web application.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allow the user to view the page after the authentication.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Mainly,It have listen later option to listen the music later as they want.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8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1" name="Google Shape;111;p38"/>
          <p:cNvSpPr txBox="1"/>
          <p:nvPr/>
        </p:nvSpPr>
        <p:spPr>
          <a:xfrm>
            <a:off x="616400" y="1159675"/>
            <a:ext cx="73554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 project consists of multiple pages.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 page - To sign up in the application as a new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page - To sign in as a old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page - To view all songs and we can listen.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Category page - To display all the category.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Trending Page - To display trending songs.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Favorite page - To display the song which is favorite to the user who is logged in.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Listen later page - To display the song which is selected as listen later.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Logout option to logout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feature is that authenticated user can enter the home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118" name="Google Shape;118;p3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9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20" name="Google Shape;120;p39"/>
          <p:cNvSpPr txBox="1"/>
          <p:nvPr/>
        </p:nvSpPr>
        <p:spPr>
          <a:xfrm>
            <a:off x="528225" y="1230225"/>
            <a:ext cx="71262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project,we can listen the song and download the song in easy way.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control the playback speed.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navigation.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know the details of the song like singer,</a:t>
            </a:r>
            <a:r>
              <a:rPr lang="en"/>
              <a:t>writer</a:t>
            </a:r>
            <a:r>
              <a:rPr lang="en"/>
              <a:t>,composer and also the descriptions.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 doesn’t </a:t>
            </a:r>
            <a:r>
              <a:rPr lang="en"/>
              <a:t>log out</a:t>
            </a:r>
            <a:r>
              <a:rPr lang="en"/>
              <a:t> as long as we doesn’t  press the logout button.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search the song by their name.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